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4"/>
    <p:sldMasterId id="2147483788" r:id="rId5"/>
    <p:sldMasterId id="2147483792" r:id="rId6"/>
    <p:sldMasterId id="2147483678" r:id="rId7"/>
  </p:sldMasterIdLst>
  <p:notesMasterIdLst>
    <p:notesMasterId r:id="rId23"/>
  </p:notesMasterIdLst>
  <p:handoutMasterIdLst>
    <p:handoutMasterId r:id="rId24"/>
  </p:handoutMasterIdLst>
  <p:sldIdLst>
    <p:sldId id="317" r:id="rId8"/>
    <p:sldId id="259" r:id="rId9"/>
    <p:sldId id="1052" r:id="rId10"/>
    <p:sldId id="675" r:id="rId11"/>
    <p:sldId id="1053" r:id="rId12"/>
    <p:sldId id="1054" r:id="rId13"/>
    <p:sldId id="568" r:id="rId14"/>
    <p:sldId id="1055" r:id="rId15"/>
    <p:sldId id="1050" r:id="rId16"/>
    <p:sldId id="318" r:id="rId17"/>
    <p:sldId id="922" r:id="rId18"/>
    <p:sldId id="929" r:id="rId19"/>
    <p:sldId id="932" r:id="rId20"/>
    <p:sldId id="926" r:id="rId21"/>
    <p:sldId id="927" r:id="rId22"/>
  </p:sldIdLst>
  <p:sldSz cx="12192000" cy="6858000"/>
  <p:notesSz cx="6858000" cy="9144000"/>
  <p:embeddedFontLst>
    <p:embeddedFont>
      <p:font typeface="Montserrat" panose="00000500000000000000" pitchFamily="2" charset="0"/>
      <p:regular r:id="rId25"/>
      <p:bold r:id="rId26"/>
      <p:italic r:id="rId27"/>
      <p:boldItalic r:id="rId28"/>
    </p:embeddedFont>
    <p:embeddedFont>
      <p:font typeface="Montserrat Alternates Black" panose="00000A00000000000000" pitchFamily="2" charset="0"/>
      <p:bold r:id="rId29"/>
      <p:boldItalic r:id="rId30"/>
    </p:embeddedFont>
    <p:embeddedFont>
      <p:font typeface="Montserrat Alternates Light" panose="00000400000000000000" pitchFamily="2" charset="0"/>
      <p:regular r:id="rId31"/>
      <p:italic r:id="rId32"/>
    </p:embeddedFont>
    <p:embeddedFont>
      <p:font typeface="Montserrat ExtraLight" panose="00000300000000000000" pitchFamily="2" charset="0"/>
      <p:regular r:id="rId33"/>
      <p:italic r:id="rId34"/>
    </p:embeddedFont>
    <p:embeddedFont>
      <p:font typeface="Montserrat Light" panose="00000400000000000000" pitchFamily="2" charset="0"/>
      <p:regular r:id="rId35"/>
      <p:italic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B3B329D-16B8-1C24-3AFD-CB87F41B9452}" name="Dechamps-Evans, Sion (Staff Comisiwn y Senedd | Senedd Commission Staff)" initials="SD" userId="S::Sion.Dechamps-Evans@senedd.cymru::b36a8931-7d7e-4fe6-9929-e17cdc0a96f2"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2BA484"/>
    <a:srgbClr val="00A1A2"/>
    <a:srgbClr val="0B9DA2"/>
    <a:srgbClr val="FFFFFF"/>
    <a:srgbClr val="2D2D2C"/>
    <a:srgbClr val="F2F2F2"/>
    <a:srgbClr val="C9187E"/>
    <a:srgbClr val="000000"/>
    <a:srgbClr val="414042"/>
    <a:srgbClr val="EF404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7185BC9-10DA-4916-B713-0DBED36366E9}" v="1" dt="2025-09-26T14:17:05.69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3467" autoAdjust="0"/>
  </p:normalViewPr>
  <p:slideViewPr>
    <p:cSldViewPr snapToGrid="0">
      <p:cViewPr varScale="1">
        <p:scale>
          <a:sx n="89" d="100"/>
          <a:sy n="89" d="100"/>
        </p:scale>
        <p:origin x="1314" y="90"/>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font" Target="fonts/font2.fntdata"/><Relationship Id="rId39"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4.xml"/><Relationship Id="rId34" Type="http://schemas.openxmlformats.org/officeDocument/2006/relationships/font" Target="fonts/font10.fntdata"/><Relationship Id="rId42" Type="http://schemas.microsoft.com/office/2018/10/relationships/authors" Target="author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font" Target="fonts/font5.fntdata"/><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handoutMaster" Target="handoutMasters/handoutMaster1.xml"/><Relationship Id="rId32" Type="http://schemas.openxmlformats.org/officeDocument/2006/relationships/font" Target="fonts/font8.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notesMaster" Target="notesMasters/notesMaster1.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font" Target="fonts/font7.fntdata"/><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s>
</file>

<file path=ppt/handoutMasters/_rels/handoutMaster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9C834D3-CF5C-4B8E-AFCB-0F4FD92CFFF4}"/>
              </a:ext>
            </a:extLst>
          </p:cNvPr>
          <p:cNvPicPr>
            <a:picLocks noChangeAspect="1"/>
          </p:cNvPicPr>
          <p:nvPr/>
        </p:nvPicPr>
        <p:blipFill>
          <a:blip r:embed="rId2"/>
          <a:srcRect/>
          <a:stretch/>
        </p:blipFill>
        <p:spPr>
          <a:xfrm>
            <a:off x="490743" y="8424000"/>
            <a:ext cx="2244712" cy="360000"/>
          </a:xfrm>
          <a:prstGeom prst="rect">
            <a:avLst/>
          </a:prstGeom>
        </p:spPr>
      </p:pic>
      <p:sp>
        <p:nvSpPr>
          <p:cNvPr id="7" name="Header Placeholder 3">
            <a:extLst>
              <a:ext uri="{FF2B5EF4-FFF2-40B4-BE49-F238E27FC236}">
                <a16:creationId xmlns:a16="http://schemas.microsoft.com/office/drawing/2014/main" id="{F75B7D76-B2CE-493A-83C2-72083588B7ED}"/>
              </a:ext>
            </a:extLst>
          </p:cNvPr>
          <p:cNvSpPr>
            <a:spLocks noGrp="1"/>
          </p:cNvSpPr>
          <p:nvPr>
            <p:ph type="hdr" sz="quarter"/>
          </p:nvPr>
        </p:nvSpPr>
        <p:spPr>
          <a:xfrm>
            <a:off x="3886200" y="0"/>
            <a:ext cx="2971800" cy="358412"/>
          </a:xfrm>
          <a:prstGeom prst="rect">
            <a:avLst/>
          </a:prstGeom>
        </p:spPr>
        <p:txBody>
          <a:bodyPr vert="horz" lIns="0" tIns="0" rIns="0" bIns="0" rtlCol="0" anchor="ctr" anchorCtr="0"/>
          <a:lstStyle>
            <a:lvl1pPr algn="l">
              <a:defRPr sz="1200"/>
            </a:lvl1pPr>
          </a:lstStyle>
          <a:p>
            <a:endParaRPr lang="en-GB" sz="1000"/>
          </a:p>
        </p:txBody>
      </p:sp>
      <p:sp>
        <p:nvSpPr>
          <p:cNvPr id="8" name="Footer Placeholder 4">
            <a:extLst>
              <a:ext uri="{FF2B5EF4-FFF2-40B4-BE49-F238E27FC236}">
                <a16:creationId xmlns:a16="http://schemas.microsoft.com/office/drawing/2014/main" id="{2617319E-9A50-4F59-A473-239DD03B3576}"/>
              </a:ext>
            </a:extLst>
          </p:cNvPr>
          <p:cNvSpPr>
            <a:spLocks noGrp="1"/>
          </p:cNvSpPr>
          <p:nvPr>
            <p:ph type="ftr" sz="quarter" idx="2"/>
          </p:nvPr>
        </p:nvSpPr>
        <p:spPr>
          <a:xfrm>
            <a:off x="3874674" y="8424001"/>
            <a:ext cx="2971800" cy="360000"/>
          </a:xfrm>
          <a:prstGeom prst="rect">
            <a:avLst/>
          </a:prstGeom>
        </p:spPr>
        <p:txBody>
          <a:bodyPr vert="horz" lIns="0" tIns="0" rIns="0" bIns="0" rtlCol="0" anchor="ctr" anchorCtr="0"/>
          <a:lstStyle>
            <a:lvl1pPr algn="l">
              <a:defRPr sz="1200"/>
            </a:lvl1pPr>
          </a:lstStyle>
          <a:p>
            <a:endParaRPr lang="en-GB" sz="1000"/>
          </a:p>
        </p:txBody>
      </p:sp>
      <p:sp>
        <p:nvSpPr>
          <p:cNvPr id="9" name="Date Placeholder 6">
            <a:extLst>
              <a:ext uri="{FF2B5EF4-FFF2-40B4-BE49-F238E27FC236}">
                <a16:creationId xmlns:a16="http://schemas.microsoft.com/office/drawing/2014/main" id="{37B99DC2-E263-4D22-A5DE-A2126B57532A}"/>
              </a:ext>
            </a:extLst>
          </p:cNvPr>
          <p:cNvSpPr>
            <a:spLocks noGrp="1"/>
          </p:cNvSpPr>
          <p:nvPr>
            <p:ph type="dt" sz="quarter" idx="1"/>
          </p:nvPr>
        </p:nvSpPr>
        <p:spPr>
          <a:xfrm>
            <a:off x="490743" y="0"/>
            <a:ext cx="2971800" cy="358412"/>
          </a:xfrm>
          <a:prstGeom prst="rect">
            <a:avLst/>
          </a:prstGeom>
        </p:spPr>
        <p:txBody>
          <a:bodyPr vert="horz" lIns="0" tIns="0" rIns="0" bIns="0" rtlCol="0" anchor="ctr" anchorCtr="0"/>
          <a:lstStyle>
            <a:lvl1pPr algn="r">
              <a:defRPr sz="1200"/>
            </a:lvl1pPr>
          </a:lstStyle>
          <a:p>
            <a:pPr algn="l"/>
            <a:fld id="{F7729CC6-3222-453F-9641-29AFF42E35C8}" type="datetimeFigureOut">
              <a:rPr lang="en-GB" sz="1000" smtClean="0"/>
              <a:pPr algn="l"/>
              <a:t>15/10/2025</a:t>
            </a:fld>
            <a:endParaRPr lang="en-GB" sz="1000"/>
          </a:p>
        </p:txBody>
      </p:sp>
      <p:sp>
        <p:nvSpPr>
          <p:cNvPr id="10" name="Slide Number Placeholder 7">
            <a:extLst>
              <a:ext uri="{FF2B5EF4-FFF2-40B4-BE49-F238E27FC236}">
                <a16:creationId xmlns:a16="http://schemas.microsoft.com/office/drawing/2014/main" id="{C5205AFC-C9DE-4B65-AF99-FF7DF69A6D1C}"/>
              </a:ext>
            </a:extLst>
          </p:cNvPr>
          <p:cNvSpPr>
            <a:spLocks noGrp="1"/>
          </p:cNvSpPr>
          <p:nvPr>
            <p:ph type="sldNum" sz="quarter" idx="3"/>
          </p:nvPr>
        </p:nvSpPr>
        <p:spPr>
          <a:xfrm>
            <a:off x="2914056" y="8424001"/>
            <a:ext cx="782016" cy="360000"/>
          </a:xfrm>
          <a:prstGeom prst="rect">
            <a:avLst/>
          </a:prstGeom>
        </p:spPr>
        <p:txBody>
          <a:bodyPr vert="horz" lIns="0" tIns="0" rIns="0" bIns="0" rtlCol="0" anchor="ctr" anchorCtr="0"/>
          <a:lstStyle>
            <a:lvl1pPr algn="r">
              <a:defRPr sz="1200"/>
            </a:lvl1pPr>
          </a:lstStyle>
          <a:p>
            <a:pPr algn="ctr"/>
            <a:fld id="{EE7D6E7B-9A53-4928-B365-D5CBE4F8B956}" type="slidenum">
              <a:rPr lang="en-GB" sz="1000" smtClean="0"/>
              <a:pPr algn="ctr"/>
              <a:t>‹#›</a:t>
            </a:fld>
            <a:endParaRPr lang="en-GB" sz="1000"/>
          </a:p>
        </p:txBody>
      </p:sp>
    </p:spTree>
    <p:extLst>
      <p:ext uri="{BB962C8B-B14F-4D97-AF65-F5344CB8AC3E}">
        <p14:creationId xmlns:p14="http://schemas.microsoft.com/office/powerpoint/2010/main" val="24019455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490743" y="542925"/>
            <a:ext cx="5875867" cy="3305175"/>
          </a:xfrm>
          <a:prstGeom prst="rect">
            <a:avLst/>
          </a:prstGeom>
          <a:noFill/>
          <a:ln w="12700">
            <a:solidFill>
              <a:srgbClr val="F2F2F2"/>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490743" y="4162425"/>
            <a:ext cx="5875866"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8" name="Picture 7">
            <a:extLst>
              <a:ext uri="{FF2B5EF4-FFF2-40B4-BE49-F238E27FC236}">
                <a16:creationId xmlns:a16="http://schemas.microsoft.com/office/drawing/2014/main" id="{0AF30255-1588-4E97-8708-42EB58F37E14}"/>
              </a:ext>
            </a:extLst>
          </p:cNvPr>
          <p:cNvPicPr>
            <a:picLocks noChangeAspect="1"/>
          </p:cNvPicPr>
          <p:nvPr/>
        </p:nvPicPr>
        <p:blipFill>
          <a:blip r:embed="rId2"/>
          <a:srcRect/>
          <a:stretch/>
        </p:blipFill>
        <p:spPr>
          <a:xfrm>
            <a:off x="490743" y="8424000"/>
            <a:ext cx="2244712" cy="360000"/>
          </a:xfrm>
          <a:prstGeom prst="rect">
            <a:avLst/>
          </a:prstGeom>
        </p:spPr>
      </p:pic>
      <p:sp>
        <p:nvSpPr>
          <p:cNvPr id="9" name="Header Placeholder 3">
            <a:extLst>
              <a:ext uri="{FF2B5EF4-FFF2-40B4-BE49-F238E27FC236}">
                <a16:creationId xmlns:a16="http://schemas.microsoft.com/office/drawing/2014/main" id="{B607F024-5E2D-4C2E-919E-9501CE2E0053}"/>
              </a:ext>
            </a:extLst>
          </p:cNvPr>
          <p:cNvSpPr>
            <a:spLocks noGrp="1"/>
          </p:cNvSpPr>
          <p:nvPr>
            <p:ph type="hdr" sz="quarter"/>
          </p:nvPr>
        </p:nvSpPr>
        <p:spPr>
          <a:xfrm>
            <a:off x="3886200" y="0"/>
            <a:ext cx="2480410" cy="358412"/>
          </a:xfrm>
          <a:prstGeom prst="rect">
            <a:avLst/>
          </a:prstGeom>
        </p:spPr>
        <p:txBody>
          <a:bodyPr vert="horz" lIns="0" tIns="0" rIns="0" bIns="0" rtlCol="0" anchor="ctr" anchorCtr="0"/>
          <a:lstStyle>
            <a:lvl1pPr algn="l">
              <a:defRPr sz="1000"/>
            </a:lvl1pPr>
          </a:lstStyle>
          <a:p>
            <a:endParaRPr lang="en-GB" sz="1000"/>
          </a:p>
        </p:txBody>
      </p:sp>
      <p:sp>
        <p:nvSpPr>
          <p:cNvPr id="10" name="Footer Placeholder 4">
            <a:extLst>
              <a:ext uri="{FF2B5EF4-FFF2-40B4-BE49-F238E27FC236}">
                <a16:creationId xmlns:a16="http://schemas.microsoft.com/office/drawing/2014/main" id="{0ABB0489-2669-47AF-8E76-A1ECBDF30D92}"/>
              </a:ext>
            </a:extLst>
          </p:cNvPr>
          <p:cNvSpPr>
            <a:spLocks noGrp="1"/>
          </p:cNvSpPr>
          <p:nvPr>
            <p:ph type="ftr" sz="quarter" idx="4"/>
          </p:nvPr>
        </p:nvSpPr>
        <p:spPr>
          <a:xfrm>
            <a:off x="3874674" y="8424001"/>
            <a:ext cx="2491935" cy="360000"/>
          </a:xfrm>
          <a:prstGeom prst="rect">
            <a:avLst/>
          </a:prstGeom>
        </p:spPr>
        <p:txBody>
          <a:bodyPr vert="horz" lIns="0" tIns="0" rIns="0" bIns="0" rtlCol="0" anchor="ctr" anchorCtr="0"/>
          <a:lstStyle>
            <a:lvl1pPr algn="l">
              <a:defRPr sz="1000"/>
            </a:lvl1pPr>
          </a:lstStyle>
          <a:p>
            <a:endParaRPr lang="en-GB" sz="1000"/>
          </a:p>
        </p:txBody>
      </p:sp>
      <p:sp>
        <p:nvSpPr>
          <p:cNvPr id="11" name="Date Placeholder 6">
            <a:extLst>
              <a:ext uri="{FF2B5EF4-FFF2-40B4-BE49-F238E27FC236}">
                <a16:creationId xmlns:a16="http://schemas.microsoft.com/office/drawing/2014/main" id="{58390AD1-EF4C-4E72-99B6-A6CA0191EA5A}"/>
              </a:ext>
            </a:extLst>
          </p:cNvPr>
          <p:cNvSpPr>
            <a:spLocks noGrp="1"/>
          </p:cNvSpPr>
          <p:nvPr>
            <p:ph type="dt" sz="quarter" idx="1"/>
          </p:nvPr>
        </p:nvSpPr>
        <p:spPr>
          <a:xfrm>
            <a:off x="490743" y="0"/>
            <a:ext cx="2971800" cy="358412"/>
          </a:xfrm>
          <a:prstGeom prst="rect">
            <a:avLst/>
          </a:prstGeom>
        </p:spPr>
        <p:txBody>
          <a:bodyPr vert="horz" lIns="0" tIns="0" rIns="0" bIns="0" rtlCol="0" anchor="ctr" anchorCtr="0"/>
          <a:lstStyle>
            <a:lvl1pPr algn="r">
              <a:defRPr sz="1000"/>
            </a:lvl1pPr>
          </a:lstStyle>
          <a:p>
            <a:pPr algn="l"/>
            <a:fld id="{F7729CC6-3222-453F-9641-29AFF42E35C8}" type="datetimeFigureOut">
              <a:rPr lang="en-GB" smtClean="0"/>
              <a:pPr algn="l"/>
              <a:t>15/10/2025</a:t>
            </a:fld>
            <a:endParaRPr lang="en-GB" sz="1000"/>
          </a:p>
        </p:txBody>
      </p:sp>
      <p:sp>
        <p:nvSpPr>
          <p:cNvPr id="12" name="Slide Number Placeholder 7">
            <a:extLst>
              <a:ext uri="{FF2B5EF4-FFF2-40B4-BE49-F238E27FC236}">
                <a16:creationId xmlns:a16="http://schemas.microsoft.com/office/drawing/2014/main" id="{8DEA85E8-9456-4DAD-A75A-8F1E5536E787}"/>
              </a:ext>
            </a:extLst>
          </p:cNvPr>
          <p:cNvSpPr>
            <a:spLocks noGrp="1"/>
          </p:cNvSpPr>
          <p:nvPr>
            <p:ph type="sldNum" sz="quarter" idx="5"/>
          </p:nvPr>
        </p:nvSpPr>
        <p:spPr>
          <a:xfrm>
            <a:off x="2914056" y="8424001"/>
            <a:ext cx="782016" cy="360000"/>
          </a:xfrm>
          <a:prstGeom prst="rect">
            <a:avLst/>
          </a:prstGeom>
        </p:spPr>
        <p:txBody>
          <a:bodyPr vert="horz" lIns="0" tIns="0" rIns="0" bIns="0" rtlCol="0" anchor="ctr" anchorCtr="0"/>
          <a:lstStyle>
            <a:lvl1pPr algn="r">
              <a:defRPr sz="1000"/>
            </a:lvl1pPr>
          </a:lstStyle>
          <a:p>
            <a:pPr algn="ctr"/>
            <a:fld id="{EE7D6E7B-9A53-4928-B365-D5CBE4F8B956}" type="slidenum">
              <a:rPr lang="en-GB" smtClean="0"/>
              <a:pPr algn="ctr"/>
              <a:t>‹#›</a:t>
            </a:fld>
            <a:endParaRPr lang="en-GB" sz="1000"/>
          </a:p>
        </p:txBody>
      </p:sp>
    </p:spTree>
    <p:extLst>
      <p:ext uri="{BB962C8B-B14F-4D97-AF65-F5344CB8AC3E}">
        <p14:creationId xmlns:p14="http://schemas.microsoft.com/office/powerpoint/2010/main" val="8330687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90538" y="542925"/>
            <a:ext cx="5875337" cy="3305175"/>
          </a:xfrm>
        </p:spPr>
      </p:sp>
      <p:sp>
        <p:nvSpPr>
          <p:cNvPr id="3" name="Notes Placeholder 2"/>
          <p:cNvSpPr>
            <a:spLocks noGrp="1"/>
          </p:cNvSpPr>
          <p:nvPr>
            <p:ph type="body" idx="1"/>
          </p:nvPr>
        </p:nvSpPr>
        <p:spPr/>
        <p:txBody>
          <a:bodyPr/>
          <a:lstStyle/>
          <a:p>
            <a:endParaRPr lang="cy-GB"/>
          </a:p>
        </p:txBody>
      </p:sp>
      <p:sp>
        <p:nvSpPr>
          <p:cNvPr id="4" name="Slide Number Placeholder 3"/>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E7D6E7B-9A53-4928-B365-D5CBE4F8B956}" type="slidenum">
              <a:rPr kumimoji="0" lang="en-GB" sz="1000" b="0" i="0" u="none" strike="noStrike" kern="1200" cap="none" spc="0" normalizeH="0" baseline="0" noProof="0" smtClean="0">
                <a:ln>
                  <a:noFill/>
                </a:ln>
                <a:solidFill>
                  <a:prstClr val="black"/>
                </a:solidFill>
                <a:effectLst/>
                <a:uLnTx/>
                <a:uFillTx/>
                <a:latin typeface="Montserrat Light"/>
                <a:cs typeface="Arial"/>
              </a:rPr>
              <a:pPr marL="0" marR="0" lvl="0" indent="0" algn="ctr" defTabSz="914400" rtl="0" eaLnBrk="1" fontAlgn="auto" latinLnBrk="0" hangingPunct="1">
                <a:lnSpc>
                  <a:spcPct val="100000"/>
                </a:lnSpc>
                <a:spcBef>
                  <a:spcPts val="0"/>
                </a:spcBef>
                <a:spcAft>
                  <a:spcPts val="0"/>
                </a:spcAft>
                <a:buClrTx/>
                <a:buSzTx/>
                <a:buFontTx/>
                <a:buNone/>
                <a:tabLst/>
                <a:defRPr/>
              </a:pPr>
              <a:t>1</a:t>
            </a:fld>
            <a:endParaRPr kumimoji="0" lang="en-GB" sz="1000" b="0" i="0" u="none" strike="noStrike" kern="1200" cap="none" spc="0" normalizeH="0" baseline="0" noProof="0">
              <a:ln>
                <a:noFill/>
              </a:ln>
              <a:solidFill>
                <a:prstClr val="black"/>
              </a:solidFill>
              <a:effectLst/>
              <a:uLnTx/>
              <a:uFillTx/>
              <a:latin typeface="Montserrat Light"/>
              <a:cs typeface="Arial"/>
            </a:endParaRPr>
          </a:p>
        </p:txBody>
      </p:sp>
    </p:spTree>
    <p:extLst>
      <p:ext uri="{BB962C8B-B14F-4D97-AF65-F5344CB8AC3E}">
        <p14:creationId xmlns:p14="http://schemas.microsoft.com/office/powerpoint/2010/main" val="9984783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A33D0E-03C4-EA8D-9BE2-E78C64D84226}"/>
            </a:ext>
          </a:extLst>
        </p:cNvPr>
        <p:cNvGrpSpPr/>
        <p:nvPr/>
      </p:nvGrpSpPr>
      <p:grpSpPr>
        <a:xfrm>
          <a:off x="0" y="0"/>
          <a:ext cx="0" cy="0"/>
          <a:chOff x="0" y="0"/>
          <a:chExt cx="0" cy="0"/>
        </a:xfrm>
      </p:grpSpPr>
      <p:sp>
        <p:nvSpPr>
          <p:cNvPr id="2" name="Dalfan Delwedd Sleid 1">
            <a:extLst>
              <a:ext uri="{FF2B5EF4-FFF2-40B4-BE49-F238E27FC236}">
                <a16:creationId xmlns:a16="http://schemas.microsoft.com/office/drawing/2014/main" id="{19D3013A-E5BF-AC2B-9A66-F720BBF52766}"/>
              </a:ext>
            </a:extLst>
          </p:cNvPr>
          <p:cNvSpPr>
            <a:spLocks noGrp="1" noRot="1" noChangeAspect="1"/>
          </p:cNvSpPr>
          <p:nvPr>
            <p:ph type="sldImg"/>
          </p:nvPr>
        </p:nvSpPr>
        <p:spPr>
          <a:xfrm>
            <a:off x="490538" y="542925"/>
            <a:ext cx="5875337" cy="3305175"/>
          </a:xfrm>
        </p:spPr>
      </p:sp>
      <p:sp>
        <p:nvSpPr>
          <p:cNvPr id="3" name="Dalfan Nodiadau 2">
            <a:extLst>
              <a:ext uri="{FF2B5EF4-FFF2-40B4-BE49-F238E27FC236}">
                <a16:creationId xmlns:a16="http://schemas.microsoft.com/office/drawing/2014/main" id="{AE4247FD-B917-52FE-B110-B48944C534DA}"/>
              </a:ext>
            </a:extLst>
          </p:cNvPr>
          <p:cNvSpPr>
            <a:spLocks noGrp="1"/>
          </p:cNvSpPr>
          <p:nvPr>
            <p:ph type="body" idx="1"/>
          </p:nvPr>
        </p:nvSpPr>
        <p:spPr/>
        <p:txBody>
          <a:bodyPr/>
          <a:lstStyle/>
          <a:p>
            <a:r>
              <a:rPr lang="cy-GB" sz="1200"/>
              <a:t>Does </a:t>
            </a:r>
            <a:r>
              <a:rPr lang="cy-GB" sz="1200" err="1"/>
              <a:t>anyone</a:t>
            </a:r>
            <a:r>
              <a:rPr lang="cy-GB" sz="1200"/>
              <a:t> </a:t>
            </a:r>
            <a:r>
              <a:rPr lang="cy-GB" sz="1200" err="1"/>
              <a:t>know</a:t>
            </a:r>
            <a:r>
              <a:rPr lang="cy-GB" sz="1200"/>
              <a:t> </a:t>
            </a:r>
            <a:r>
              <a:rPr lang="cy-GB" sz="1200" err="1"/>
              <a:t>what</a:t>
            </a:r>
            <a:r>
              <a:rPr lang="cy-GB" sz="1200"/>
              <a:t> the </a:t>
            </a:r>
            <a:r>
              <a:rPr lang="cy-GB" sz="1200" err="1"/>
              <a:t>name</a:t>
            </a:r>
            <a:r>
              <a:rPr lang="cy-GB" sz="1200"/>
              <a:t> of </a:t>
            </a:r>
            <a:r>
              <a:rPr lang="cy-GB" sz="1200" err="1"/>
              <a:t>this</a:t>
            </a:r>
            <a:r>
              <a:rPr lang="cy-GB" sz="1200"/>
              <a:t> Building is? – the Senedd</a:t>
            </a:r>
          </a:p>
          <a:p>
            <a:endParaRPr lang="cy-GB" sz="1200"/>
          </a:p>
          <a:p>
            <a:r>
              <a:rPr lang="cy-GB" sz="1200" noProof="0"/>
              <a:t>The Senedd is in Cardiff Bay. </a:t>
            </a:r>
          </a:p>
          <a:p>
            <a:endParaRPr lang="en-GB" sz="1200"/>
          </a:p>
          <a:p>
            <a:r>
              <a:rPr lang="cy-GB" sz="1200" noProof="0" err="1"/>
              <a:t>What</a:t>
            </a:r>
            <a:r>
              <a:rPr lang="cy-GB" sz="1200" noProof="0"/>
              <a:t> does the </a:t>
            </a:r>
            <a:r>
              <a:rPr lang="cy-GB" sz="1200" noProof="0" err="1"/>
              <a:t>word</a:t>
            </a:r>
            <a:r>
              <a:rPr lang="cy-GB" sz="1200" noProof="0"/>
              <a:t> Senedd </a:t>
            </a:r>
            <a:r>
              <a:rPr lang="cy-GB" sz="1200" noProof="0" err="1"/>
              <a:t>mean</a:t>
            </a:r>
            <a:r>
              <a:rPr lang="cy-GB" sz="1200" noProof="0"/>
              <a:t>? – Senedd is the Welsh </a:t>
            </a:r>
            <a:r>
              <a:rPr lang="cy-GB" sz="1200" noProof="0" err="1"/>
              <a:t>word</a:t>
            </a:r>
            <a:r>
              <a:rPr lang="cy-GB" sz="1200" noProof="0"/>
              <a:t> </a:t>
            </a:r>
            <a:r>
              <a:rPr lang="cy-GB" sz="1200" noProof="0" err="1"/>
              <a:t>for</a:t>
            </a:r>
            <a:r>
              <a:rPr lang="cy-GB" sz="1200" noProof="0"/>
              <a:t> ‘Parliament’, </a:t>
            </a:r>
            <a:r>
              <a:rPr lang="cy-GB" sz="1200" noProof="0" err="1"/>
              <a:t>which</a:t>
            </a:r>
            <a:r>
              <a:rPr lang="cy-GB" sz="1200" noProof="0"/>
              <a:t> </a:t>
            </a:r>
            <a:r>
              <a:rPr lang="cy-GB" sz="1200" noProof="0" err="1"/>
              <a:t>means</a:t>
            </a:r>
            <a:r>
              <a:rPr lang="cy-GB" sz="1200" noProof="0"/>
              <a:t> </a:t>
            </a:r>
            <a:r>
              <a:rPr lang="cy-GB" sz="1200" noProof="0" err="1"/>
              <a:t>somewhere</a:t>
            </a:r>
            <a:r>
              <a:rPr lang="cy-GB" sz="1200" noProof="0"/>
              <a:t> </a:t>
            </a:r>
            <a:r>
              <a:rPr lang="cy-GB" sz="1200" noProof="0" err="1"/>
              <a:t>for</a:t>
            </a:r>
            <a:r>
              <a:rPr lang="cy-GB" sz="1200" noProof="0"/>
              <a:t> a </a:t>
            </a:r>
            <a:r>
              <a:rPr lang="cy-GB" sz="1200" noProof="0" err="1"/>
              <a:t>group</a:t>
            </a:r>
            <a:r>
              <a:rPr lang="cy-GB" sz="1200" noProof="0"/>
              <a:t> of </a:t>
            </a:r>
            <a:r>
              <a:rPr lang="cy-GB" sz="1200" noProof="0" err="1"/>
              <a:t>people</a:t>
            </a:r>
            <a:r>
              <a:rPr lang="cy-GB" sz="1200" noProof="0"/>
              <a:t> to </a:t>
            </a:r>
            <a:r>
              <a:rPr lang="cy-GB" sz="1200" noProof="0" err="1"/>
              <a:t>come</a:t>
            </a:r>
            <a:r>
              <a:rPr lang="cy-GB" sz="1200" noProof="0"/>
              <a:t> </a:t>
            </a:r>
            <a:r>
              <a:rPr lang="cy-GB" sz="1200" noProof="0" err="1"/>
              <a:t>together</a:t>
            </a:r>
            <a:r>
              <a:rPr lang="cy-GB" sz="1200" noProof="0"/>
              <a:t> to </a:t>
            </a:r>
            <a:r>
              <a:rPr lang="cy-GB" sz="1200" noProof="0" err="1"/>
              <a:t>discuss</a:t>
            </a:r>
            <a:r>
              <a:rPr lang="cy-GB" sz="1200" noProof="0"/>
              <a:t> and </a:t>
            </a:r>
            <a:r>
              <a:rPr lang="cy-GB" sz="1200" noProof="0" err="1"/>
              <a:t>make</a:t>
            </a:r>
            <a:r>
              <a:rPr lang="cy-GB" sz="1200" noProof="0"/>
              <a:t> </a:t>
            </a:r>
            <a:r>
              <a:rPr lang="cy-GB" sz="1200" noProof="0" err="1"/>
              <a:t>decisions</a:t>
            </a:r>
            <a:r>
              <a:rPr lang="cy-GB" sz="1200" noProof="0"/>
              <a:t>. The Senedd in Wales </a:t>
            </a:r>
            <a:r>
              <a:rPr lang="cy-GB" sz="1200" noProof="0" err="1"/>
              <a:t>has</a:t>
            </a:r>
            <a:r>
              <a:rPr lang="cy-GB" sz="1200" noProof="0"/>
              <a:t> a </a:t>
            </a:r>
            <a:r>
              <a:rPr lang="cy-GB" sz="1200" noProof="0" err="1"/>
              <a:t>role</a:t>
            </a:r>
            <a:r>
              <a:rPr lang="cy-GB" sz="1200" noProof="0"/>
              <a:t> in </a:t>
            </a:r>
            <a:r>
              <a:rPr lang="cy-GB" sz="1200" noProof="0" err="1"/>
              <a:t>discussing</a:t>
            </a:r>
            <a:r>
              <a:rPr lang="cy-GB" sz="1200" noProof="0"/>
              <a:t> and </a:t>
            </a:r>
            <a:r>
              <a:rPr lang="cy-GB" sz="1200" noProof="0" err="1"/>
              <a:t>making</a:t>
            </a:r>
            <a:r>
              <a:rPr lang="cy-GB" sz="1200" noProof="0"/>
              <a:t> </a:t>
            </a:r>
            <a:r>
              <a:rPr lang="cy-GB" sz="1200" noProof="0" err="1"/>
              <a:t>decisions</a:t>
            </a:r>
            <a:r>
              <a:rPr lang="cy-GB" sz="1200" noProof="0"/>
              <a:t> </a:t>
            </a:r>
            <a:r>
              <a:rPr lang="cy-GB" sz="1200" noProof="0" err="1"/>
              <a:t>on</a:t>
            </a:r>
            <a:r>
              <a:rPr lang="cy-GB" sz="1200" noProof="0"/>
              <a:t> </a:t>
            </a:r>
            <a:r>
              <a:rPr lang="cy-GB" sz="1200" noProof="0" err="1"/>
              <a:t>things</a:t>
            </a:r>
            <a:r>
              <a:rPr lang="cy-GB" sz="1200" noProof="0"/>
              <a:t> </a:t>
            </a:r>
            <a:r>
              <a:rPr lang="cy-GB" sz="1200" noProof="0" err="1"/>
              <a:t>that</a:t>
            </a:r>
            <a:r>
              <a:rPr lang="cy-GB" sz="1200" noProof="0"/>
              <a:t> </a:t>
            </a:r>
            <a:r>
              <a:rPr lang="cy-GB" sz="1200" noProof="0" err="1"/>
              <a:t>affect</a:t>
            </a:r>
            <a:r>
              <a:rPr lang="cy-GB" sz="1200" noProof="0"/>
              <a:t> </a:t>
            </a:r>
            <a:r>
              <a:rPr lang="cy-GB" sz="1200" noProof="0" err="1"/>
              <a:t>our</a:t>
            </a:r>
            <a:r>
              <a:rPr lang="cy-GB" sz="1200" noProof="0"/>
              <a:t> </a:t>
            </a:r>
            <a:r>
              <a:rPr lang="cy-GB" sz="1200" noProof="0" err="1"/>
              <a:t>everyday</a:t>
            </a:r>
            <a:r>
              <a:rPr lang="cy-GB" sz="1200" noProof="0"/>
              <a:t> </a:t>
            </a:r>
            <a:r>
              <a:rPr lang="cy-GB" sz="1200" noProof="0" err="1"/>
              <a:t>lives</a:t>
            </a:r>
            <a:r>
              <a:rPr lang="cy-GB" sz="1200" noProof="0"/>
              <a:t> </a:t>
            </a:r>
            <a:r>
              <a:rPr lang="cy-GB" sz="1200" noProof="0" err="1"/>
              <a:t>here</a:t>
            </a:r>
            <a:r>
              <a:rPr lang="cy-GB" sz="1200" noProof="0"/>
              <a:t> in Wales. </a:t>
            </a:r>
          </a:p>
          <a:p>
            <a:endParaRPr lang="cy-GB" sz="1200" noProof="0"/>
          </a:p>
          <a:p>
            <a:r>
              <a:rPr lang="cy-GB" sz="1200" noProof="0" err="1"/>
              <a:t>But</a:t>
            </a:r>
            <a:r>
              <a:rPr lang="cy-GB" sz="1200" noProof="0"/>
              <a:t> </a:t>
            </a:r>
            <a:r>
              <a:rPr lang="cy-GB" sz="1200" noProof="0" err="1"/>
              <a:t>how</a:t>
            </a:r>
            <a:r>
              <a:rPr lang="cy-GB" sz="1200" noProof="0"/>
              <a:t> did we </a:t>
            </a:r>
            <a:r>
              <a:rPr lang="cy-GB" sz="1200" noProof="0" err="1"/>
              <a:t>get</a:t>
            </a:r>
            <a:r>
              <a:rPr lang="cy-GB" sz="1200" noProof="0"/>
              <a:t> to </a:t>
            </a:r>
            <a:r>
              <a:rPr lang="cy-GB" sz="1200" noProof="0" err="1"/>
              <a:t>this</a:t>
            </a:r>
            <a:r>
              <a:rPr lang="cy-GB" sz="1200" noProof="0"/>
              <a:t> </a:t>
            </a:r>
            <a:r>
              <a:rPr lang="cy-GB" sz="1200" noProof="0" err="1"/>
              <a:t>point</a:t>
            </a:r>
            <a:r>
              <a:rPr lang="cy-GB" sz="1200" noProof="0"/>
              <a:t>? </a:t>
            </a:r>
            <a:r>
              <a:rPr lang="cy-GB" sz="1200" noProof="0" err="1"/>
              <a:t>How</a:t>
            </a:r>
            <a:r>
              <a:rPr lang="cy-GB" sz="1200" noProof="0"/>
              <a:t> does the Senedd </a:t>
            </a:r>
            <a:r>
              <a:rPr lang="cy-GB" sz="1200" noProof="0" err="1"/>
              <a:t>exist</a:t>
            </a:r>
            <a:r>
              <a:rPr lang="cy-GB" sz="1200" noProof="0"/>
              <a:t>? </a:t>
            </a:r>
          </a:p>
        </p:txBody>
      </p:sp>
      <p:sp>
        <p:nvSpPr>
          <p:cNvPr id="4" name="Dalfan Rhif y Sleid 3">
            <a:extLst>
              <a:ext uri="{FF2B5EF4-FFF2-40B4-BE49-F238E27FC236}">
                <a16:creationId xmlns:a16="http://schemas.microsoft.com/office/drawing/2014/main" id="{3F41C375-9BAF-B792-0D64-9280EC4A75E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2312F3-DC42-46A2-B3FA-FB7303DB0AD4}" type="slidenum">
              <a:rPr kumimoji="0" lang="en-GB" sz="1200" b="0" i="0" u="none" strike="noStrike" kern="1200" cap="none" spc="0" normalizeH="0" baseline="0" noProof="0" smtClean="0">
                <a:ln>
                  <a:noFill/>
                </a:ln>
                <a:solidFill>
                  <a:srgbClr val="282829"/>
                </a:solidFill>
                <a:effectLst/>
                <a:uLnTx/>
                <a:uFillTx/>
                <a:latin typeface="Montserrat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srgbClr val="282829"/>
              </a:solidFill>
              <a:effectLst/>
              <a:uLnTx/>
              <a:uFillTx/>
              <a:latin typeface="Montserrat Light"/>
              <a:ea typeface="+mn-ea"/>
              <a:cs typeface="+mn-cs"/>
            </a:endParaRPr>
          </a:p>
        </p:txBody>
      </p:sp>
    </p:spTree>
    <p:extLst>
      <p:ext uri="{BB962C8B-B14F-4D97-AF65-F5344CB8AC3E}">
        <p14:creationId xmlns:p14="http://schemas.microsoft.com/office/powerpoint/2010/main" val="25189114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9206F8-28B5-8424-0746-028BA686AFA1}"/>
            </a:ext>
          </a:extLst>
        </p:cNvPr>
        <p:cNvGrpSpPr/>
        <p:nvPr/>
      </p:nvGrpSpPr>
      <p:grpSpPr>
        <a:xfrm>
          <a:off x="0" y="0"/>
          <a:ext cx="0" cy="0"/>
          <a:chOff x="0" y="0"/>
          <a:chExt cx="0" cy="0"/>
        </a:xfrm>
      </p:grpSpPr>
      <p:sp>
        <p:nvSpPr>
          <p:cNvPr id="2" name="Dalfan Delwedd Sleid 1">
            <a:extLst>
              <a:ext uri="{FF2B5EF4-FFF2-40B4-BE49-F238E27FC236}">
                <a16:creationId xmlns:a16="http://schemas.microsoft.com/office/drawing/2014/main" id="{02CE66DC-6E4C-EC41-E55E-50F176270956}"/>
              </a:ext>
            </a:extLst>
          </p:cNvPr>
          <p:cNvSpPr>
            <a:spLocks noGrp="1" noRot="1" noChangeAspect="1"/>
          </p:cNvSpPr>
          <p:nvPr>
            <p:ph type="sldImg"/>
          </p:nvPr>
        </p:nvSpPr>
        <p:spPr>
          <a:xfrm>
            <a:off x="490538" y="542925"/>
            <a:ext cx="5875337" cy="3305175"/>
          </a:xfrm>
        </p:spPr>
      </p:sp>
      <p:sp>
        <p:nvSpPr>
          <p:cNvPr id="3" name="Dalfan Nodiadau 2">
            <a:extLst>
              <a:ext uri="{FF2B5EF4-FFF2-40B4-BE49-F238E27FC236}">
                <a16:creationId xmlns:a16="http://schemas.microsoft.com/office/drawing/2014/main" id="{869A32EC-108A-3579-2D46-8174D1C8B63D}"/>
              </a:ext>
            </a:extLst>
          </p:cNvPr>
          <p:cNvSpPr>
            <a:spLocks noGrp="1"/>
          </p:cNvSpPr>
          <p:nvPr>
            <p:ph type="body" idx="1"/>
          </p:nvPr>
        </p:nvSpPr>
        <p:spPr/>
        <p:txBody>
          <a:bodyPr/>
          <a:lstStyle/>
          <a:p>
            <a:r>
              <a:rPr lang="en-GB" sz="1200"/>
              <a:t>We’re going to watch this short video which shows you how the Senedd came to exist here in Wales and what it’s role is.</a:t>
            </a:r>
          </a:p>
          <a:p>
            <a:endParaRPr lang="en-GB" sz="1200"/>
          </a:p>
          <a:p>
            <a:r>
              <a:rPr lang="en-GB" sz="1200"/>
              <a:t>We now know that the Senedd, as it is today, has full law making powers here in Wales. It’s able to discuss, make decisions and turn those decisions into laws.  </a:t>
            </a:r>
          </a:p>
        </p:txBody>
      </p:sp>
      <p:sp>
        <p:nvSpPr>
          <p:cNvPr id="4" name="Dalfan Rhif y Sleid 3">
            <a:extLst>
              <a:ext uri="{FF2B5EF4-FFF2-40B4-BE49-F238E27FC236}">
                <a16:creationId xmlns:a16="http://schemas.microsoft.com/office/drawing/2014/main" id="{55366FC8-B6DE-B600-6766-C5C742235AD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2312F3-DC42-46A2-B3FA-FB7303DB0AD4}" type="slidenum">
              <a:rPr kumimoji="0" lang="en-GB" sz="1200" b="0" i="0" u="none" strike="noStrike" kern="1200" cap="none" spc="0" normalizeH="0" baseline="0" noProof="0" smtClean="0">
                <a:ln>
                  <a:noFill/>
                </a:ln>
                <a:solidFill>
                  <a:srgbClr val="282829"/>
                </a:solidFill>
                <a:effectLst/>
                <a:uLnTx/>
                <a:uFillTx/>
                <a:latin typeface="Montserrat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srgbClr val="282829"/>
              </a:solidFill>
              <a:effectLst/>
              <a:uLnTx/>
              <a:uFillTx/>
              <a:latin typeface="Montserrat Light"/>
              <a:ea typeface="+mn-ea"/>
              <a:cs typeface="+mn-cs"/>
            </a:endParaRPr>
          </a:p>
        </p:txBody>
      </p:sp>
    </p:spTree>
    <p:extLst>
      <p:ext uri="{BB962C8B-B14F-4D97-AF65-F5344CB8AC3E}">
        <p14:creationId xmlns:p14="http://schemas.microsoft.com/office/powerpoint/2010/main" val="3542203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90538" y="542925"/>
            <a:ext cx="5875337" cy="3305175"/>
          </a:xfrm>
        </p:spPr>
      </p:sp>
      <p:sp>
        <p:nvSpPr>
          <p:cNvPr id="3" name="Notes Placeholder 2"/>
          <p:cNvSpPr>
            <a:spLocks noGrp="1"/>
          </p:cNvSpPr>
          <p:nvPr>
            <p:ph type="body" idx="1"/>
          </p:nvPr>
        </p:nvSpPr>
        <p:spPr/>
        <p:txBody>
          <a:bodyPr/>
          <a:lstStyle/>
          <a:p>
            <a:r>
              <a:rPr lang="en-GB"/>
              <a:t>As we also heard in that video – since 2020, the voting age for Senedd Elections has been lowered from 18 to 16. </a:t>
            </a:r>
          </a:p>
          <a:p>
            <a:endParaRPr lang="en-GB"/>
          </a:p>
          <a:p>
            <a:r>
              <a:rPr lang="en-GB"/>
              <a:t>But what does voting in the Senedd Election mean? What are you voting for? Why is it so important to use your right to vote during the next election?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2312F3-DC42-46A2-B3FA-FB7303DB0AD4}" type="slidenum">
              <a:rPr kumimoji="0" lang="en-GB" sz="1200" b="0" i="0" u="none" strike="noStrike" kern="1200" cap="none" spc="0" normalizeH="0" baseline="0" noProof="0" smtClean="0">
                <a:ln>
                  <a:noFill/>
                </a:ln>
                <a:solidFill>
                  <a:srgbClr val="282829"/>
                </a:solidFill>
                <a:effectLst/>
                <a:uLnTx/>
                <a:uFillTx/>
                <a:latin typeface="Montserrat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srgbClr val="282829"/>
              </a:solidFill>
              <a:effectLst/>
              <a:uLnTx/>
              <a:uFillTx/>
              <a:latin typeface="Montserrat Light"/>
              <a:ea typeface="+mn-ea"/>
              <a:cs typeface="+mn-cs"/>
            </a:endParaRPr>
          </a:p>
        </p:txBody>
      </p:sp>
    </p:spTree>
    <p:extLst>
      <p:ext uri="{BB962C8B-B14F-4D97-AF65-F5344CB8AC3E}">
        <p14:creationId xmlns:p14="http://schemas.microsoft.com/office/powerpoint/2010/main" val="23173114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90538" y="542925"/>
            <a:ext cx="5875337" cy="3305175"/>
          </a:xfrm>
        </p:spPr>
      </p:sp>
      <p:sp>
        <p:nvSpPr>
          <p:cNvPr id="3" name="Notes Placeholder 2"/>
          <p:cNvSpPr>
            <a:spLocks noGrp="1"/>
          </p:cNvSpPr>
          <p:nvPr>
            <p:ph type="body" idx="1"/>
          </p:nvPr>
        </p:nvSpPr>
        <p:spPr/>
        <p:txBody>
          <a:bodyPr/>
          <a:lstStyle/>
          <a:p>
            <a:r>
              <a:rPr lang="en-GB" dirty="0"/>
              <a:t>The Senedd, as we can see, is responsible for many topics that affect our day-to-day lives. </a:t>
            </a:r>
          </a:p>
          <a:p>
            <a:endParaRPr lang="en-GB" dirty="0"/>
          </a:p>
          <a:p>
            <a:r>
              <a:rPr lang="en-GB" dirty="0"/>
              <a:t>When voting in the Senedd Election, we are voting for the best people to be meeting in the Senedd and making these decisions on our behalf. </a:t>
            </a:r>
          </a:p>
        </p:txBody>
      </p:sp>
      <p:sp>
        <p:nvSpPr>
          <p:cNvPr id="4" name="Slide Number Placeholder 3"/>
          <p:cNvSpPr>
            <a:spLocks noGrp="1"/>
          </p:cNvSpPr>
          <p:nvPr>
            <p:ph type="sldNum" sz="quarter" idx="5"/>
          </p:nvPr>
        </p:nvSpPr>
        <p:spPr/>
        <p:txBody>
          <a:bodyPr/>
          <a:lstStyle/>
          <a:p>
            <a:pPr algn="ctr"/>
            <a:fld id="{EE7D6E7B-9A53-4928-B365-D5CBE4F8B956}" type="slidenum">
              <a:rPr lang="en-GB" smtClean="0"/>
              <a:pPr algn="ctr"/>
              <a:t>6</a:t>
            </a:fld>
            <a:endParaRPr lang="en-GB" sz="1000"/>
          </a:p>
        </p:txBody>
      </p:sp>
    </p:spTree>
    <p:extLst>
      <p:ext uri="{BB962C8B-B14F-4D97-AF65-F5344CB8AC3E}">
        <p14:creationId xmlns:p14="http://schemas.microsoft.com/office/powerpoint/2010/main" val="36281282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90538" y="542925"/>
            <a:ext cx="5875337" cy="3305175"/>
          </a:xfrm>
        </p:spPr>
      </p:sp>
      <p:sp>
        <p:nvSpPr>
          <p:cNvPr id="3" name="Notes Placeholder 2"/>
          <p:cNvSpPr>
            <a:spLocks noGrp="1"/>
          </p:cNvSpPr>
          <p:nvPr>
            <p:ph type="body" idx="1"/>
          </p:nvPr>
        </p:nvSpPr>
        <p:spPr/>
        <p:txBody>
          <a:bodyPr/>
          <a:lstStyle/>
          <a:p>
            <a:r>
              <a:rPr lang="en-GB"/>
              <a:t>Members of the Senedd are members of political parties. Currently there are 5 parties in the Senedd. Depending on how the people of Wales vote, there could be additional parties in the Senedd following the election and there could also be independent members who aren’t a member of a party, they stand on their own. </a:t>
            </a:r>
          </a:p>
          <a:p>
            <a:endParaRPr lang="en-GB"/>
          </a:p>
          <a:p>
            <a:r>
              <a:rPr lang="en-GB"/>
              <a:t>Why have political parties? Yes – they all have different beliefs on how to run Wales as a country. The put their beliefs or promises in something called a manifesto.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2312F3-DC42-46A2-B3FA-FB7303DB0AD4}" type="slidenum">
              <a:rPr kumimoji="0" lang="en-GB" sz="1200" b="0" i="0" u="none" strike="noStrike" kern="1200" cap="none" spc="0" normalizeH="0" baseline="0" noProof="0" smtClean="0">
                <a:ln>
                  <a:noFill/>
                </a:ln>
                <a:solidFill>
                  <a:srgbClr val="282829"/>
                </a:solidFill>
                <a:effectLst/>
                <a:uLnTx/>
                <a:uFillTx/>
                <a:latin typeface="Montserrat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srgbClr val="282829"/>
              </a:solidFill>
              <a:effectLst/>
              <a:uLnTx/>
              <a:uFillTx/>
              <a:latin typeface="Montserrat Light"/>
              <a:ea typeface="+mn-ea"/>
              <a:cs typeface="+mn-cs"/>
            </a:endParaRPr>
          </a:p>
        </p:txBody>
      </p:sp>
    </p:spTree>
    <p:extLst>
      <p:ext uri="{BB962C8B-B14F-4D97-AF65-F5344CB8AC3E}">
        <p14:creationId xmlns:p14="http://schemas.microsoft.com/office/powerpoint/2010/main" val="11822676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427EE7-AFB6-3D97-25F3-ED80AD4F69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1C2B77-06CD-4472-26D7-EB2AE3E688CF}"/>
              </a:ext>
            </a:extLst>
          </p:cNvPr>
          <p:cNvSpPr>
            <a:spLocks noGrp="1" noRot="1" noChangeAspect="1"/>
          </p:cNvSpPr>
          <p:nvPr>
            <p:ph type="sldImg"/>
          </p:nvPr>
        </p:nvSpPr>
        <p:spPr>
          <a:xfrm>
            <a:off x="490538" y="542925"/>
            <a:ext cx="5875337" cy="3305175"/>
          </a:xfrm>
        </p:spPr>
      </p:sp>
      <p:sp>
        <p:nvSpPr>
          <p:cNvPr id="3" name="Notes Placeholder 2">
            <a:extLst>
              <a:ext uri="{FF2B5EF4-FFF2-40B4-BE49-F238E27FC236}">
                <a16:creationId xmlns:a16="http://schemas.microsoft.com/office/drawing/2014/main" id="{F88409A9-1926-7361-AB82-1A0E44D4CF96}"/>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6AE51A20-14D6-D4D6-C669-3B64FCBB3B0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2312F3-DC42-46A2-B3FA-FB7303DB0AD4}" type="slidenum">
              <a:rPr kumimoji="0" lang="en-GB" sz="1200" b="0" i="0" u="none" strike="noStrike" kern="1200" cap="none" spc="0" normalizeH="0" baseline="0" noProof="0" smtClean="0">
                <a:ln>
                  <a:noFill/>
                </a:ln>
                <a:solidFill>
                  <a:srgbClr val="282829"/>
                </a:solidFill>
                <a:effectLst/>
                <a:uLnTx/>
                <a:uFillTx/>
                <a:latin typeface="Montserrat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srgbClr val="282829"/>
              </a:solidFill>
              <a:effectLst/>
              <a:uLnTx/>
              <a:uFillTx/>
              <a:latin typeface="Montserrat Light"/>
              <a:ea typeface="+mn-ea"/>
              <a:cs typeface="+mn-cs"/>
            </a:endParaRPr>
          </a:p>
        </p:txBody>
      </p:sp>
    </p:spTree>
    <p:extLst>
      <p:ext uri="{BB962C8B-B14F-4D97-AF65-F5344CB8AC3E}">
        <p14:creationId xmlns:p14="http://schemas.microsoft.com/office/powerpoint/2010/main" val="4576151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B06EB2-C9F0-3ECA-F9EE-389CE6BBEA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5A14CA-E652-C32A-D044-7AAE8E765504}"/>
              </a:ext>
            </a:extLst>
          </p:cNvPr>
          <p:cNvSpPr>
            <a:spLocks noGrp="1" noRot="1" noChangeAspect="1"/>
          </p:cNvSpPr>
          <p:nvPr>
            <p:ph type="sldImg"/>
          </p:nvPr>
        </p:nvSpPr>
        <p:spPr>
          <a:xfrm>
            <a:off x="490538" y="542925"/>
            <a:ext cx="5875337" cy="3305175"/>
          </a:xfrm>
        </p:spPr>
      </p:sp>
      <p:sp>
        <p:nvSpPr>
          <p:cNvPr id="3" name="Notes Placeholder 2">
            <a:extLst>
              <a:ext uri="{FF2B5EF4-FFF2-40B4-BE49-F238E27FC236}">
                <a16:creationId xmlns:a16="http://schemas.microsoft.com/office/drawing/2014/main" id="{50CB308A-A68D-C92B-7781-48EB1C9633CF}"/>
              </a:ext>
            </a:extLst>
          </p:cNvPr>
          <p:cNvSpPr>
            <a:spLocks noGrp="1"/>
          </p:cNvSpPr>
          <p:nvPr>
            <p:ph type="body" idx="1"/>
          </p:nvPr>
        </p:nvSpPr>
        <p:spPr/>
        <p:txBody>
          <a:bodyPr/>
          <a:lstStyle/>
          <a:p>
            <a:endParaRPr lang="cy-GB"/>
          </a:p>
        </p:txBody>
      </p:sp>
      <p:sp>
        <p:nvSpPr>
          <p:cNvPr id="4" name="Slide Number Placeholder 3">
            <a:extLst>
              <a:ext uri="{FF2B5EF4-FFF2-40B4-BE49-F238E27FC236}">
                <a16:creationId xmlns:a16="http://schemas.microsoft.com/office/drawing/2014/main" id="{A733AE2B-9B67-8D85-D168-8546CA2649AA}"/>
              </a:ext>
            </a:extLst>
          </p:cNvPr>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E7D6E7B-9A53-4928-B365-D5CBE4F8B956}" type="slidenum">
              <a:rPr kumimoji="0" lang="en-GB" sz="1000" b="0" i="0" u="none" strike="noStrike" kern="1200" cap="none" spc="0" normalizeH="0" baseline="0" noProof="0" smtClean="0">
                <a:ln>
                  <a:noFill/>
                </a:ln>
                <a:solidFill>
                  <a:prstClr val="black"/>
                </a:solidFill>
                <a:effectLst/>
                <a:uLnTx/>
                <a:uFillTx/>
                <a:latin typeface="Montserrat Light"/>
                <a:cs typeface="Arial"/>
              </a:rPr>
              <a:pPr marL="0" marR="0" lvl="0" indent="0" algn="ctr" defTabSz="914400" rtl="0" eaLnBrk="1" fontAlgn="auto" latinLnBrk="0" hangingPunct="1">
                <a:lnSpc>
                  <a:spcPct val="100000"/>
                </a:lnSpc>
                <a:spcBef>
                  <a:spcPts val="0"/>
                </a:spcBef>
                <a:spcAft>
                  <a:spcPts val="0"/>
                </a:spcAft>
                <a:buClrTx/>
                <a:buSzTx/>
                <a:buFontTx/>
                <a:buNone/>
                <a:tabLst/>
                <a:defRPr/>
              </a:pPr>
              <a:t>15</a:t>
            </a:fld>
            <a:endParaRPr kumimoji="0" lang="en-GB" sz="1000" b="0" i="0" u="none" strike="noStrike" kern="1200" cap="none" spc="0" normalizeH="0" baseline="0" noProof="0">
              <a:ln>
                <a:noFill/>
              </a:ln>
              <a:solidFill>
                <a:prstClr val="black"/>
              </a:solidFill>
              <a:effectLst/>
              <a:uLnTx/>
              <a:uFillTx/>
              <a:latin typeface="Montserrat Light"/>
              <a:cs typeface="Arial"/>
            </a:endParaRPr>
          </a:p>
        </p:txBody>
      </p:sp>
    </p:spTree>
    <p:extLst>
      <p:ext uri="{BB962C8B-B14F-4D97-AF65-F5344CB8AC3E}">
        <p14:creationId xmlns:p14="http://schemas.microsoft.com/office/powerpoint/2010/main" val="13798642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svg"/><Relationship Id="rId3" Type="http://schemas.openxmlformats.org/officeDocument/2006/relationships/image" Target="../media/image29.svg"/><Relationship Id="rId7" Type="http://schemas.openxmlformats.org/officeDocument/2006/relationships/image" Target="../media/image33.svg"/><Relationship Id="rId12" Type="http://schemas.openxmlformats.org/officeDocument/2006/relationships/image" Target="../media/image38.png"/><Relationship Id="rId2" Type="http://schemas.openxmlformats.org/officeDocument/2006/relationships/image" Target="../media/image28.png"/><Relationship Id="rId1" Type="http://schemas.openxmlformats.org/officeDocument/2006/relationships/slideMaster" Target="../slideMasters/slideMaster4.xml"/><Relationship Id="rId6" Type="http://schemas.openxmlformats.org/officeDocument/2006/relationships/image" Target="../media/image32.png"/><Relationship Id="rId11" Type="http://schemas.openxmlformats.org/officeDocument/2006/relationships/image" Target="../media/image37.svg"/><Relationship Id="rId5" Type="http://schemas.openxmlformats.org/officeDocument/2006/relationships/image" Target="../media/image31.svg"/><Relationship Id="rId15" Type="http://schemas.openxmlformats.org/officeDocument/2006/relationships/image" Target="../media/image41.sv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svg"/><Relationship Id="rId14" Type="http://schemas.openxmlformats.org/officeDocument/2006/relationships/image" Target="../media/image40.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svg"/><Relationship Id="rId3" Type="http://schemas.openxmlformats.org/officeDocument/2006/relationships/image" Target="../media/image6.svg"/><Relationship Id="rId7" Type="http://schemas.openxmlformats.org/officeDocument/2006/relationships/image" Target="../media/image10.svg"/><Relationship Id="rId12"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8.svg"/><Relationship Id="rId15" Type="http://schemas.openxmlformats.org/officeDocument/2006/relationships/image" Target="../media/image18.sv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svg"/><Relationship Id="rId14" Type="http://schemas.openxmlformats.org/officeDocument/2006/relationships/image" Target="../media/image17.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 phot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878F10E-477F-4E06-B32F-796ECEFC808F}"/>
              </a:ext>
            </a:extLst>
          </p:cNvPr>
          <p:cNvSpPr/>
          <p:nvPr userDrawn="1"/>
        </p:nvSpPr>
        <p:spPr>
          <a:xfrm>
            <a:off x="366339" y="3429000"/>
            <a:ext cx="5369300" cy="36000"/>
          </a:xfrm>
          <a:prstGeom prst="rect">
            <a:avLst/>
          </a:prstGeom>
          <a:solidFill>
            <a:srgbClr val="FFFFFF">
              <a:alpha val="85098"/>
            </a:srgbClr>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2" name="Title 1">
            <a:extLst>
              <a:ext uri="{FF2B5EF4-FFF2-40B4-BE49-F238E27FC236}">
                <a16:creationId xmlns:a16="http://schemas.microsoft.com/office/drawing/2014/main" id="{B684D9F6-E217-4F5D-9868-F62FCFF69490}"/>
              </a:ext>
            </a:extLst>
          </p:cNvPr>
          <p:cNvSpPr>
            <a:spLocks noGrp="1"/>
          </p:cNvSpPr>
          <p:nvPr>
            <p:ph type="title" hasCustomPrompt="1"/>
          </p:nvPr>
        </p:nvSpPr>
        <p:spPr>
          <a:xfrm>
            <a:off x="371475" y="348436"/>
            <a:ext cx="5364164" cy="3080564"/>
          </a:xfrm>
          <a:prstGeom prst="rect">
            <a:avLst/>
          </a:prstGeom>
        </p:spPr>
        <p:txBody>
          <a:bodyPr lIns="0" tIns="0" rIns="0" bIns="180000" anchor="b" anchorCtr="0"/>
          <a:lstStyle>
            <a:lvl1pPr>
              <a:lnSpc>
                <a:spcPct val="110000"/>
              </a:lnSpc>
              <a:spcBef>
                <a:spcPts val="1200"/>
              </a:spcBef>
              <a:spcAft>
                <a:spcPts val="1200"/>
              </a:spcAft>
              <a:defRPr>
                <a:solidFill>
                  <a:srgbClr val="FFFFFF"/>
                </a:solidFill>
              </a:defRPr>
            </a:lvl1pPr>
          </a:lstStyle>
          <a:p>
            <a:r>
              <a:rPr lang="en-US"/>
              <a:t>Add title here</a:t>
            </a:r>
            <a:endParaRPr lang="en-GB"/>
          </a:p>
        </p:txBody>
      </p:sp>
      <p:sp>
        <p:nvSpPr>
          <p:cNvPr id="4" name="Text Placeholder 3">
            <a:extLst>
              <a:ext uri="{FF2B5EF4-FFF2-40B4-BE49-F238E27FC236}">
                <a16:creationId xmlns:a16="http://schemas.microsoft.com/office/drawing/2014/main" id="{D890934C-7BFD-4CC9-AF13-61AD33B2338A}"/>
              </a:ext>
            </a:extLst>
          </p:cNvPr>
          <p:cNvSpPr>
            <a:spLocks noGrp="1"/>
          </p:cNvSpPr>
          <p:nvPr>
            <p:ph type="body" sz="quarter" idx="14" hasCustomPrompt="1"/>
          </p:nvPr>
        </p:nvSpPr>
        <p:spPr>
          <a:xfrm>
            <a:off x="371475" y="3464999"/>
            <a:ext cx="5364164" cy="2303975"/>
          </a:xfrm>
          <a:prstGeom prst="rect">
            <a:avLst/>
          </a:prstGeom>
        </p:spPr>
        <p:txBody>
          <a:bodyPr lIns="0" tIns="180000" rIns="0" bIns="0"/>
          <a:lstStyle>
            <a:lvl1pPr marL="0" indent="0" algn="l">
              <a:buNone/>
              <a:defRPr>
                <a:solidFill>
                  <a:srgbClr val="FFFFFF"/>
                </a:solidFill>
              </a:defRPr>
            </a:lvl1pPr>
            <a:lvl2pPr marL="457200" indent="0" algn="l">
              <a:buNone/>
              <a:defRPr/>
            </a:lvl2pPr>
            <a:lvl3pPr marL="914400" indent="0" algn="l">
              <a:buNone/>
              <a:defRPr/>
            </a:lvl3pPr>
            <a:lvl4pPr marL="1371600" indent="0" algn="l">
              <a:buNone/>
              <a:defRPr/>
            </a:lvl4pPr>
            <a:lvl5pPr marL="1828800" indent="0" algn="l">
              <a:buNone/>
              <a:defRPr/>
            </a:lvl5pPr>
          </a:lstStyle>
          <a:p>
            <a:pPr lvl="0"/>
            <a:r>
              <a:rPr lang="en-US"/>
              <a:t>Add a sub-title here</a:t>
            </a:r>
          </a:p>
        </p:txBody>
      </p:sp>
      <p:sp>
        <p:nvSpPr>
          <p:cNvPr id="6" name="Picture Placeholder 9">
            <a:extLst>
              <a:ext uri="{FF2B5EF4-FFF2-40B4-BE49-F238E27FC236}">
                <a16:creationId xmlns:a16="http://schemas.microsoft.com/office/drawing/2014/main" id="{5ECAACA1-8623-428C-ACAF-740E1C8306C5}"/>
              </a:ext>
            </a:extLst>
          </p:cNvPr>
          <p:cNvSpPr>
            <a:spLocks noGrp="1"/>
          </p:cNvSpPr>
          <p:nvPr>
            <p:ph type="pic" sz="quarter" idx="10"/>
          </p:nvPr>
        </p:nvSpPr>
        <p:spPr>
          <a:xfrm>
            <a:off x="5688088" y="0"/>
            <a:ext cx="6519152" cy="6866312"/>
          </a:xfrm>
          <a:custGeom>
            <a:avLst/>
            <a:gdLst>
              <a:gd name="connsiteX0" fmla="*/ 0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0 w 6815640"/>
              <a:gd name="connsiteY4" fmla="*/ 0 h 6858000"/>
              <a:gd name="connsiteX0" fmla="*/ 1080654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1080654 w 6815640"/>
              <a:gd name="connsiteY4" fmla="*/ 0 h 6858000"/>
              <a:gd name="connsiteX0" fmla="*/ 7232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723206 w 6458192"/>
              <a:gd name="connsiteY4" fmla="*/ 0 h 6866312"/>
              <a:gd name="connsiteX0" fmla="*/ 11804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1180406 w 6458192"/>
              <a:gd name="connsiteY4" fmla="*/ 0 h 6866312"/>
              <a:gd name="connsiteX0" fmla="*/ 1210886 w 6488672"/>
              <a:gd name="connsiteY0" fmla="*/ 0 h 6873932"/>
              <a:gd name="connsiteX1" fmla="*/ 6488672 w 6488672"/>
              <a:gd name="connsiteY1" fmla="*/ 0 h 6873932"/>
              <a:gd name="connsiteX2" fmla="*/ 6488672 w 6488672"/>
              <a:gd name="connsiteY2" fmla="*/ 6858000 h 6873932"/>
              <a:gd name="connsiteX3" fmla="*/ 0 w 6488672"/>
              <a:gd name="connsiteY3" fmla="*/ 6873932 h 6873932"/>
              <a:gd name="connsiteX4" fmla="*/ 1210886 w 6488672"/>
              <a:gd name="connsiteY4" fmla="*/ 0 h 6873932"/>
              <a:gd name="connsiteX0" fmla="*/ 12261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26126 w 6503912"/>
              <a:gd name="connsiteY4" fmla="*/ 0 h 6866312"/>
              <a:gd name="connsiteX0" fmla="*/ 12007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00726 w 6503912"/>
              <a:gd name="connsiteY4" fmla="*/ 0 h 6866312"/>
              <a:gd name="connsiteX0" fmla="*/ 1200726 w 6511532"/>
              <a:gd name="connsiteY0" fmla="*/ 0 h 6866312"/>
              <a:gd name="connsiteX1" fmla="*/ 6503912 w 6511532"/>
              <a:gd name="connsiteY1" fmla="*/ 0 h 6866312"/>
              <a:gd name="connsiteX2" fmla="*/ 6511532 w 6511532"/>
              <a:gd name="connsiteY2" fmla="*/ 6865620 h 6866312"/>
              <a:gd name="connsiteX3" fmla="*/ 0 w 6511532"/>
              <a:gd name="connsiteY3" fmla="*/ 6866312 h 6866312"/>
              <a:gd name="connsiteX4" fmla="*/ 1200726 w 6511532"/>
              <a:gd name="connsiteY4" fmla="*/ 0 h 6866312"/>
              <a:gd name="connsiteX0" fmla="*/ 1200726 w 6519152"/>
              <a:gd name="connsiteY0" fmla="*/ 0 h 6866312"/>
              <a:gd name="connsiteX1" fmla="*/ 6519152 w 6519152"/>
              <a:gd name="connsiteY1" fmla="*/ 0 h 6866312"/>
              <a:gd name="connsiteX2" fmla="*/ 6511532 w 6519152"/>
              <a:gd name="connsiteY2" fmla="*/ 6865620 h 6866312"/>
              <a:gd name="connsiteX3" fmla="*/ 0 w 6519152"/>
              <a:gd name="connsiteY3" fmla="*/ 6866312 h 6866312"/>
              <a:gd name="connsiteX4" fmla="*/ 1200726 w 6519152"/>
              <a:gd name="connsiteY4" fmla="*/ 0 h 6866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19152" h="6866312">
                <a:moveTo>
                  <a:pt x="1200726" y="0"/>
                </a:moveTo>
                <a:lnTo>
                  <a:pt x="6519152" y="0"/>
                </a:lnTo>
                <a:lnTo>
                  <a:pt x="6511532" y="6865620"/>
                </a:lnTo>
                <a:lnTo>
                  <a:pt x="0" y="6866312"/>
                </a:lnTo>
                <a:lnTo>
                  <a:pt x="1200726" y="0"/>
                </a:lnTo>
                <a:close/>
              </a:path>
            </a:pathLst>
          </a:custGeom>
          <a:noFill/>
        </p:spPr>
        <p:txBody>
          <a:bodyPr anchor="ctr"/>
          <a:lstStyle>
            <a:lvl1pPr algn="ctr">
              <a:buNone/>
              <a:defRPr/>
            </a:lvl1pPr>
          </a:lstStyle>
          <a:p>
            <a:endParaRPr lang="en-GB"/>
          </a:p>
        </p:txBody>
      </p:sp>
    </p:spTree>
    <p:extLst>
      <p:ext uri="{BB962C8B-B14F-4D97-AF65-F5344CB8AC3E}">
        <p14:creationId xmlns:p14="http://schemas.microsoft.com/office/powerpoint/2010/main" val="1202406265"/>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ight background">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545D577B-2CB3-200C-EB91-001D09F673E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0360" y="6136255"/>
            <a:ext cx="2227500" cy="360000"/>
          </a:xfrm>
          <a:prstGeom prst="rect">
            <a:avLst/>
          </a:prstGeom>
        </p:spPr>
      </p:pic>
    </p:spTree>
    <p:extLst>
      <p:ext uri="{BB962C8B-B14F-4D97-AF65-F5344CB8AC3E}">
        <p14:creationId xmlns:p14="http://schemas.microsoft.com/office/powerpoint/2010/main" val="16752261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ark background">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91606A91-0BB5-D0B0-2F9D-F5F52EE85AD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0360" y="6136255"/>
            <a:ext cx="2227500" cy="360000"/>
          </a:xfrm>
          <a:prstGeom prst="rect">
            <a:avLst/>
          </a:prstGeom>
        </p:spPr>
      </p:pic>
    </p:spTree>
    <p:extLst>
      <p:ext uri="{BB962C8B-B14F-4D97-AF65-F5344CB8AC3E}">
        <p14:creationId xmlns:p14="http://schemas.microsoft.com/office/powerpoint/2010/main" val="1866594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878F10E-477F-4E06-B32F-796ECEFC808F}"/>
              </a:ext>
            </a:extLst>
          </p:cNvPr>
          <p:cNvSpPr/>
          <p:nvPr userDrawn="1"/>
        </p:nvSpPr>
        <p:spPr>
          <a:xfrm>
            <a:off x="366339" y="3429000"/>
            <a:ext cx="5369300" cy="36000"/>
          </a:xfrm>
          <a:prstGeom prst="rect">
            <a:avLst/>
          </a:prstGeom>
          <a:solidFill>
            <a:srgbClr val="2BA484"/>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2" name="Title 1">
            <a:extLst>
              <a:ext uri="{FF2B5EF4-FFF2-40B4-BE49-F238E27FC236}">
                <a16:creationId xmlns:a16="http://schemas.microsoft.com/office/drawing/2014/main" id="{B684D9F6-E217-4F5D-9868-F62FCFF69490}"/>
              </a:ext>
            </a:extLst>
          </p:cNvPr>
          <p:cNvSpPr>
            <a:spLocks noGrp="1"/>
          </p:cNvSpPr>
          <p:nvPr>
            <p:ph type="title" hasCustomPrompt="1"/>
          </p:nvPr>
        </p:nvSpPr>
        <p:spPr>
          <a:xfrm>
            <a:off x="371475" y="348436"/>
            <a:ext cx="5364164" cy="3080564"/>
          </a:xfrm>
          <a:prstGeom prst="rect">
            <a:avLst/>
          </a:prstGeom>
        </p:spPr>
        <p:txBody>
          <a:bodyPr lIns="0" tIns="0" rIns="0" bIns="180000" anchor="b" anchorCtr="0"/>
          <a:lstStyle>
            <a:lvl1pPr>
              <a:lnSpc>
                <a:spcPct val="110000"/>
              </a:lnSpc>
              <a:spcBef>
                <a:spcPts val="1200"/>
              </a:spcBef>
              <a:spcAft>
                <a:spcPts val="1200"/>
              </a:spcAft>
              <a:defRPr>
                <a:solidFill>
                  <a:srgbClr val="2BA484"/>
                </a:solidFill>
              </a:defRPr>
            </a:lvl1pPr>
          </a:lstStyle>
          <a:p>
            <a:r>
              <a:rPr lang="en-US"/>
              <a:t>Add title here</a:t>
            </a:r>
            <a:endParaRPr lang="en-GB"/>
          </a:p>
        </p:txBody>
      </p:sp>
      <p:sp>
        <p:nvSpPr>
          <p:cNvPr id="4" name="Text Placeholder 3">
            <a:extLst>
              <a:ext uri="{FF2B5EF4-FFF2-40B4-BE49-F238E27FC236}">
                <a16:creationId xmlns:a16="http://schemas.microsoft.com/office/drawing/2014/main" id="{D890934C-7BFD-4CC9-AF13-61AD33B2338A}"/>
              </a:ext>
            </a:extLst>
          </p:cNvPr>
          <p:cNvSpPr>
            <a:spLocks noGrp="1"/>
          </p:cNvSpPr>
          <p:nvPr>
            <p:ph type="body" sz="quarter" idx="14" hasCustomPrompt="1"/>
          </p:nvPr>
        </p:nvSpPr>
        <p:spPr>
          <a:xfrm>
            <a:off x="371475" y="3464999"/>
            <a:ext cx="5364164" cy="2303975"/>
          </a:xfrm>
          <a:prstGeom prst="rect">
            <a:avLst/>
          </a:prstGeom>
        </p:spPr>
        <p:txBody>
          <a:bodyPr lIns="0" tIns="180000" rIns="0" bIns="0"/>
          <a:lstStyle>
            <a:lvl1pPr marL="0" indent="0" algn="l">
              <a:buNone/>
              <a:defRPr>
                <a:solidFill>
                  <a:srgbClr val="2D2D2C"/>
                </a:solidFill>
              </a:defRPr>
            </a:lvl1pPr>
            <a:lvl2pPr marL="457200" indent="0" algn="l">
              <a:buNone/>
              <a:defRPr/>
            </a:lvl2pPr>
            <a:lvl3pPr marL="914400" indent="0" algn="l">
              <a:buNone/>
              <a:defRPr/>
            </a:lvl3pPr>
            <a:lvl4pPr marL="1371600" indent="0" algn="l">
              <a:buNone/>
              <a:defRPr/>
            </a:lvl4pPr>
            <a:lvl5pPr marL="1828800" indent="0" algn="l">
              <a:buNone/>
              <a:defRPr/>
            </a:lvl5pPr>
          </a:lstStyle>
          <a:p>
            <a:pPr lvl="0"/>
            <a:r>
              <a:rPr lang="en-US"/>
              <a:t>Add a sub-title here</a:t>
            </a:r>
          </a:p>
        </p:txBody>
      </p:sp>
    </p:spTree>
    <p:extLst>
      <p:ext uri="{BB962C8B-B14F-4D97-AF65-F5344CB8AC3E}">
        <p14:creationId xmlns:p14="http://schemas.microsoft.com/office/powerpoint/2010/main" val="4139626070"/>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E1B35-F4EC-48D6-8ED5-6C0963AFA5CD}"/>
              </a:ext>
            </a:extLst>
          </p:cNvPr>
          <p:cNvSpPr>
            <a:spLocks noGrp="1"/>
          </p:cNvSpPr>
          <p:nvPr>
            <p:ph type="title" hasCustomPrompt="1"/>
          </p:nvPr>
        </p:nvSpPr>
        <p:spPr>
          <a:xfrm>
            <a:off x="371475" y="333375"/>
            <a:ext cx="11449050" cy="1325563"/>
          </a:xfrm>
          <a:prstGeom prst="rect">
            <a:avLst/>
          </a:prstGeom>
        </p:spPr>
        <p:txBody>
          <a:bodyPr lIns="0" tIns="0" rIns="0" bIns="0" anchor="ctr" anchorCtr="0"/>
          <a:lstStyle>
            <a:lvl1pPr>
              <a:lnSpc>
                <a:spcPct val="110000"/>
              </a:lnSpc>
              <a:spcBef>
                <a:spcPts val="600"/>
              </a:spcBef>
              <a:spcAft>
                <a:spcPts val="600"/>
              </a:spcAft>
              <a:defRPr sz="3200">
                <a:solidFill>
                  <a:srgbClr val="2BA484"/>
                </a:solidFill>
              </a:defRPr>
            </a:lvl1pPr>
          </a:lstStyle>
          <a:p>
            <a:r>
              <a:rPr lang="en-US"/>
              <a:t>Add title here</a:t>
            </a:r>
            <a:endParaRPr lang="en-GB"/>
          </a:p>
        </p:txBody>
      </p:sp>
      <p:sp>
        <p:nvSpPr>
          <p:cNvPr id="7" name="Rectangle 6">
            <a:extLst>
              <a:ext uri="{FF2B5EF4-FFF2-40B4-BE49-F238E27FC236}">
                <a16:creationId xmlns:a16="http://schemas.microsoft.com/office/drawing/2014/main" id="{91190C93-BBA2-4020-A1B9-5BB97075F40C}"/>
              </a:ext>
            </a:extLst>
          </p:cNvPr>
          <p:cNvSpPr/>
          <p:nvPr userDrawn="1"/>
        </p:nvSpPr>
        <p:spPr>
          <a:xfrm>
            <a:off x="373855" y="1658938"/>
            <a:ext cx="11446669" cy="36000"/>
          </a:xfrm>
          <a:prstGeom prst="rect">
            <a:avLst/>
          </a:prstGeom>
          <a:solidFill>
            <a:srgbClr val="2BA484"/>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4" name="Text Placeholder 3">
            <a:extLst>
              <a:ext uri="{FF2B5EF4-FFF2-40B4-BE49-F238E27FC236}">
                <a16:creationId xmlns:a16="http://schemas.microsoft.com/office/drawing/2014/main" id="{0D5CB79F-A049-4E33-8E3A-0CC0D2F73540}"/>
              </a:ext>
            </a:extLst>
          </p:cNvPr>
          <p:cNvSpPr>
            <a:spLocks noGrp="1"/>
          </p:cNvSpPr>
          <p:nvPr>
            <p:ph type="body" sz="quarter" idx="11"/>
          </p:nvPr>
        </p:nvSpPr>
        <p:spPr>
          <a:xfrm>
            <a:off x="371475" y="1694938"/>
            <a:ext cx="11449050" cy="4074037"/>
          </a:xfrm>
          <a:prstGeom prst="rect">
            <a:avLst/>
          </a:prstGeom>
        </p:spPr>
        <p:txBody>
          <a:bodyPr lIns="0" tIns="0" rIns="0" bIns="0" anchor="ctr" anchorCtr="0"/>
          <a:lstStyle>
            <a:lvl1pPr marL="0" indent="0">
              <a:lnSpc>
                <a:spcPct val="110000"/>
              </a:lnSpc>
              <a:spcBef>
                <a:spcPts val="600"/>
              </a:spcBef>
              <a:spcAft>
                <a:spcPts val="600"/>
              </a:spcAft>
              <a:buNone/>
              <a:defRPr sz="1800">
                <a:solidFill>
                  <a:srgbClr val="2D2D2C"/>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Click to edit Master text style</a:t>
            </a:r>
          </a:p>
        </p:txBody>
      </p:sp>
    </p:spTree>
    <p:extLst>
      <p:ext uri="{BB962C8B-B14F-4D97-AF65-F5344CB8AC3E}">
        <p14:creationId xmlns:p14="http://schemas.microsoft.com/office/powerpoint/2010/main" val="271036684"/>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our">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CB94A3C4-5B13-449E-9FAF-5D8F57749766}"/>
              </a:ext>
            </a:extLst>
          </p:cNvPr>
          <p:cNvSpPr>
            <a:spLocks noGrp="1"/>
          </p:cNvSpPr>
          <p:nvPr>
            <p:ph type="pic" sz="quarter" idx="14"/>
          </p:nvPr>
        </p:nvSpPr>
        <p:spPr>
          <a:xfrm>
            <a:off x="6860471" y="2765399"/>
            <a:ext cx="1980000" cy="1980000"/>
          </a:xfrm>
          <a:prstGeom prst="flowChartConnector">
            <a:avLst/>
          </a:prstGeom>
          <a:solidFill>
            <a:srgbClr val="F2F2F2"/>
          </a:solidFill>
          <a:effectLst>
            <a:innerShdw blurRad="114300">
              <a:prstClr val="black"/>
            </a:innerShdw>
          </a:effectLst>
        </p:spPr>
        <p:txBody>
          <a:bodyPr lIns="0" tIns="0" rIns="0" bIns="0" anchor="ctr" anchorCtr="1"/>
          <a:lstStyle>
            <a:lvl1pPr marL="0" indent="0">
              <a:buNone/>
              <a:defRPr sz="1800"/>
            </a:lvl1pPr>
          </a:lstStyle>
          <a:p>
            <a:endParaRPr lang="en-GB"/>
          </a:p>
        </p:txBody>
      </p:sp>
      <p:sp>
        <p:nvSpPr>
          <p:cNvPr id="8" name="Picture Placeholder 2">
            <a:extLst>
              <a:ext uri="{FF2B5EF4-FFF2-40B4-BE49-F238E27FC236}">
                <a16:creationId xmlns:a16="http://schemas.microsoft.com/office/drawing/2014/main" id="{CEDCCFA9-2BA7-4B9C-8B00-394C87681AC1}"/>
              </a:ext>
            </a:extLst>
          </p:cNvPr>
          <p:cNvSpPr>
            <a:spLocks noGrp="1"/>
          </p:cNvSpPr>
          <p:nvPr>
            <p:ph type="pic" sz="quarter" idx="15"/>
          </p:nvPr>
        </p:nvSpPr>
        <p:spPr>
          <a:xfrm>
            <a:off x="3597717" y="2765399"/>
            <a:ext cx="1980000" cy="1980000"/>
          </a:xfrm>
          <a:prstGeom prst="flowChartConnector">
            <a:avLst/>
          </a:prstGeom>
          <a:solidFill>
            <a:srgbClr val="F2F2F2"/>
          </a:solidFill>
          <a:effectLst>
            <a:innerShdw blurRad="114300">
              <a:prstClr val="black"/>
            </a:innerShdw>
          </a:effectLst>
        </p:spPr>
        <p:txBody>
          <a:bodyPr lIns="0" tIns="0" rIns="0" bIns="0" anchor="ctr" anchorCtr="1"/>
          <a:lstStyle>
            <a:lvl1pPr marL="0" indent="0">
              <a:buNone/>
              <a:defRPr sz="1800"/>
            </a:lvl1pPr>
          </a:lstStyle>
          <a:p>
            <a:endParaRPr lang="en-GB"/>
          </a:p>
        </p:txBody>
      </p:sp>
      <p:sp>
        <p:nvSpPr>
          <p:cNvPr id="9" name="Picture Placeholder 2">
            <a:extLst>
              <a:ext uri="{FF2B5EF4-FFF2-40B4-BE49-F238E27FC236}">
                <a16:creationId xmlns:a16="http://schemas.microsoft.com/office/drawing/2014/main" id="{778C1CB1-C2EB-4443-9CD1-121E454469E2}"/>
              </a:ext>
            </a:extLst>
          </p:cNvPr>
          <p:cNvSpPr>
            <a:spLocks noGrp="1"/>
          </p:cNvSpPr>
          <p:nvPr>
            <p:ph type="pic" sz="quarter" idx="16"/>
          </p:nvPr>
        </p:nvSpPr>
        <p:spPr>
          <a:xfrm>
            <a:off x="371475" y="2765399"/>
            <a:ext cx="1980000" cy="1980000"/>
          </a:xfrm>
          <a:prstGeom prst="flowChartConnector">
            <a:avLst/>
          </a:prstGeom>
          <a:solidFill>
            <a:srgbClr val="F2F2F2"/>
          </a:solidFill>
          <a:effectLst>
            <a:innerShdw blurRad="114300">
              <a:prstClr val="black"/>
            </a:innerShdw>
          </a:effectLst>
        </p:spPr>
        <p:txBody>
          <a:bodyPr lIns="0" tIns="0" rIns="0" bIns="0" anchor="ctr" anchorCtr="1"/>
          <a:lstStyle>
            <a:lvl1pPr marL="0" indent="0">
              <a:buNone/>
              <a:defRPr sz="1800"/>
            </a:lvl1pPr>
          </a:lstStyle>
          <a:p>
            <a:endParaRPr lang="en-GB"/>
          </a:p>
        </p:txBody>
      </p:sp>
      <p:sp>
        <p:nvSpPr>
          <p:cNvPr id="14" name="Picture Placeholder 2">
            <a:extLst>
              <a:ext uri="{FF2B5EF4-FFF2-40B4-BE49-F238E27FC236}">
                <a16:creationId xmlns:a16="http://schemas.microsoft.com/office/drawing/2014/main" id="{24AADCDD-3354-4E3A-82B7-14B1E7E53B46}"/>
              </a:ext>
            </a:extLst>
          </p:cNvPr>
          <p:cNvSpPr>
            <a:spLocks noGrp="1"/>
          </p:cNvSpPr>
          <p:nvPr>
            <p:ph type="pic" sz="quarter" idx="18"/>
          </p:nvPr>
        </p:nvSpPr>
        <p:spPr>
          <a:xfrm>
            <a:off x="9838144" y="2765399"/>
            <a:ext cx="1980000" cy="1980000"/>
          </a:xfrm>
          <a:prstGeom prst="flowChartConnector">
            <a:avLst/>
          </a:prstGeom>
          <a:solidFill>
            <a:srgbClr val="F2F2F2"/>
          </a:solidFill>
          <a:effectLst>
            <a:innerShdw blurRad="114300">
              <a:prstClr val="black"/>
            </a:innerShdw>
          </a:effectLst>
        </p:spPr>
        <p:txBody>
          <a:bodyPr lIns="0" tIns="0" rIns="0" bIns="0" anchor="ctr" anchorCtr="1"/>
          <a:lstStyle>
            <a:lvl1pPr marL="0" indent="0">
              <a:buNone/>
              <a:defRPr sz="1800"/>
            </a:lvl1pPr>
          </a:lstStyle>
          <a:p>
            <a:endParaRPr lang="en-GB"/>
          </a:p>
        </p:txBody>
      </p:sp>
      <p:sp>
        <p:nvSpPr>
          <p:cNvPr id="16" name="Text Placeholder 2">
            <a:extLst>
              <a:ext uri="{FF2B5EF4-FFF2-40B4-BE49-F238E27FC236}">
                <a16:creationId xmlns:a16="http://schemas.microsoft.com/office/drawing/2014/main" id="{63E1AAB7-5DFD-409B-9C14-062AEB840155}"/>
              </a:ext>
            </a:extLst>
          </p:cNvPr>
          <p:cNvSpPr>
            <a:spLocks noGrp="1"/>
          </p:cNvSpPr>
          <p:nvPr>
            <p:ph type="body" sz="quarter" idx="19"/>
          </p:nvPr>
        </p:nvSpPr>
        <p:spPr>
          <a:xfrm>
            <a:off x="371475" y="5034453"/>
            <a:ext cx="1980000" cy="777105"/>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ontserrat Light" panose="00000400000000000000" pitchFamily="2" charset="0"/>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17" name="Text Placeholder 2">
            <a:extLst>
              <a:ext uri="{FF2B5EF4-FFF2-40B4-BE49-F238E27FC236}">
                <a16:creationId xmlns:a16="http://schemas.microsoft.com/office/drawing/2014/main" id="{EFF74206-A2DD-4AE2-B0FE-7710D0A6EC60}"/>
              </a:ext>
            </a:extLst>
          </p:cNvPr>
          <p:cNvSpPr>
            <a:spLocks noGrp="1"/>
          </p:cNvSpPr>
          <p:nvPr>
            <p:ph type="body" sz="quarter" idx="20"/>
          </p:nvPr>
        </p:nvSpPr>
        <p:spPr>
          <a:xfrm>
            <a:off x="3597717" y="5034453"/>
            <a:ext cx="1980000" cy="777105"/>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ontserrat Light" panose="00000400000000000000" pitchFamily="2" charset="0"/>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18" name="Text Placeholder 2">
            <a:extLst>
              <a:ext uri="{FF2B5EF4-FFF2-40B4-BE49-F238E27FC236}">
                <a16:creationId xmlns:a16="http://schemas.microsoft.com/office/drawing/2014/main" id="{F33B64FF-BF5E-4554-9663-FBE02B80750A}"/>
              </a:ext>
            </a:extLst>
          </p:cNvPr>
          <p:cNvSpPr>
            <a:spLocks noGrp="1"/>
          </p:cNvSpPr>
          <p:nvPr>
            <p:ph type="body" sz="quarter" idx="21"/>
          </p:nvPr>
        </p:nvSpPr>
        <p:spPr>
          <a:xfrm>
            <a:off x="6860471" y="5034453"/>
            <a:ext cx="1980000" cy="777105"/>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ontserrat Light" panose="00000400000000000000" pitchFamily="2" charset="0"/>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20" name="Text Placeholder 2">
            <a:extLst>
              <a:ext uri="{FF2B5EF4-FFF2-40B4-BE49-F238E27FC236}">
                <a16:creationId xmlns:a16="http://schemas.microsoft.com/office/drawing/2014/main" id="{32E93684-2999-493A-98F0-37E9566D555E}"/>
              </a:ext>
            </a:extLst>
          </p:cNvPr>
          <p:cNvSpPr>
            <a:spLocks noGrp="1"/>
          </p:cNvSpPr>
          <p:nvPr>
            <p:ph type="body" sz="quarter" idx="23"/>
          </p:nvPr>
        </p:nvSpPr>
        <p:spPr>
          <a:xfrm>
            <a:off x="9838144" y="5034453"/>
            <a:ext cx="1980000" cy="777105"/>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ontserrat Light" panose="00000400000000000000" pitchFamily="2" charset="0"/>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21" name="Title 1">
            <a:extLst>
              <a:ext uri="{FF2B5EF4-FFF2-40B4-BE49-F238E27FC236}">
                <a16:creationId xmlns:a16="http://schemas.microsoft.com/office/drawing/2014/main" id="{4F7BFA72-AE24-4B66-B4F2-62E7D224CEC0}"/>
              </a:ext>
            </a:extLst>
          </p:cNvPr>
          <p:cNvSpPr>
            <a:spLocks noGrp="1"/>
          </p:cNvSpPr>
          <p:nvPr>
            <p:ph type="title" hasCustomPrompt="1"/>
          </p:nvPr>
        </p:nvSpPr>
        <p:spPr>
          <a:xfrm>
            <a:off x="371475" y="333375"/>
            <a:ext cx="11449050" cy="1325563"/>
          </a:xfrm>
          <a:prstGeom prst="rect">
            <a:avLst/>
          </a:prstGeom>
        </p:spPr>
        <p:txBody>
          <a:bodyPr lIns="0" tIns="0" rIns="0" bIns="0" anchor="ctr" anchorCtr="0"/>
          <a:lstStyle>
            <a:lvl1pPr>
              <a:lnSpc>
                <a:spcPct val="110000"/>
              </a:lnSpc>
              <a:spcBef>
                <a:spcPts val="600"/>
              </a:spcBef>
              <a:spcAft>
                <a:spcPts val="600"/>
              </a:spcAft>
              <a:defRPr sz="3200">
                <a:solidFill>
                  <a:srgbClr val="2BA484"/>
                </a:solidFill>
              </a:defRPr>
            </a:lvl1pPr>
          </a:lstStyle>
          <a:p>
            <a:r>
              <a:rPr lang="en-US"/>
              <a:t>Add title here</a:t>
            </a:r>
            <a:endParaRPr lang="en-GB"/>
          </a:p>
        </p:txBody>
      </p:sp>
      <p:sp>
        <p:nvSpPr>
          <p:cNvPr id="22" name="Rectangle 21">
            <a:extLst>
              <a:ext uri="{FF2B5EF4-FFF2-40B4-BE49-F238E27FC236}">
                <a16:creationId xmlns:a16="http://schemas.microsoft.com/office/drawing/2014/main" id="{E7FD70BB-5512-4668-A631-6BAFAC72EEE6}"/>
              </a:ext>
            </a:extLst>
          </p:cNvPr>
          <p:cNvSpPr/>
          <p:nvPr userDrawn="1"/>
        </p:nvSpPr>
        <p:spPr>
          <a:xfrm>
            <a:off x="373855" y="1658938"/>
            <a:ext cx="11446669" cy="36000"/>
          </a:xfrm>
          <a:prstGeom prst="rect">
            <a:avLst/>
          </a:prstGeom>
          <a:solidFill>
            <a:srgbClr val="2BA484"/>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23" name="Text Placeholder 3">
            <a:extLst>
              <a:ext uri="{FF2B5EF4-FFF2-40B4-BE49-F238E27FC236}">
                <a16:creationId xmlns:a16="http://schemas.microsoft.com/office/drawing/2014/main" id="{3109E6AE-4B95-45E6-93DD-950CA85788DA}"/>
              </a:ext>
            </a:extLst>
          </p:cNvPr>
          <p:cNvSpPr>
            <a:spLocks noGrp="1"/>
          </p:cNvSpPr>
          <p:nvPr>
            <p:ph type="body" sz="quarter" idx="11"/>
          </p:nvPr>
        </p:nvSpPr>
        <p:spPr>
          <a:xfrm>
            <a:off x="371476" y="1694938"/>
            <a:ext cx="11446668" cy="1016461"/>
          </a:xfrm>
          <a:prstGeom prst="rect">
            <a:avLst/>
          </a:prstGeom>
        </p:spPr>
        <p:txBody>
          <a:bodyPr lIns="0" tIns="0" rIns="0" bIns="0" anchor="ctr" anchorCtr="0"/>
          <a:lstStyle>
            <a:lvl1pPr marL="0" indent="0">
              <a:lnSpc>
                <a:spcPct val="110000"/>
              </a:lnSpc>
              <a:spcBef>
                <a:spcPts val="600"/>
              </a:spcBef>
              <a:spcAft>
                <a:spcPts val="600"/>
              </a:spcAft>
              <a:buNone/>
              <a:defRPr sz="1800">
                <a:solidFill>
                  <a:srgbClr val="2D2D2C"/>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Click to edit Master text style</a:t>
            </a:r>
          </a:p>
        </p:txBody>
      </p:sp>
    </p:spTree>
    <p:extLst>
      <p:ext uri="{BB962C8B-B14F-4D97-AF65-F5344CB8AC3E}">
        <p14:creationId xmlns:p14="http://schemas.microsoft.com/office/powerpoint/2010/main" val="2463063626"/>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Four">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CB94A3C4-5B13-449E-9FAF-5D8F57749766}"/>
              </a:ext>
            </a:extLst>
          </p:cNvPr>
          <p:cNvSpPr>
            <a:spLocks noGrp="1"/>
          </p:cNvSpPr>
          <p:nvPr>
            <p:ph type="pic" sz="quarter" idx="14"/>
          </p:nvPr>
        </p:nvSpPr>
        <p:spPr>
          <a:xfrm>
            <a:off x="6258000" y="3285488"/>
            <a:ext cx="2520000" cy="2520000"/>
          </a:xfrm>
          <a:prstGeom prst="flowChartConnector">
            <a:avLst/>
          </a:prstGeom>
          <a:solidFill>
            <a:srgbClr val="F2F2F2"/>
          </a:solidFill>
          <a:effectLst>
            <a:innerShdw blurRad="114300">
              <a:prstClr val="black"/>
            </a:innerShdw>
          </a:effectLst>
        </p:spPr>
        <p:txBody>
          <a:bodyPr lIns="0" tIns="0" rIns="0" bIns="0" anchor="ctr" anchorCtr="1"/>
          <a:lstStyle>
            <a:lvl1pPr marL="0" indent="0">
              <a:buNone/>
              <a:defRPr sz="1800"/>
            </a:lvl1pPr>
          </a:lstStyle>
          <a:p>
            <a:endParaRPr lang="en-GB"/>
          </a:p>
        </p:txBody>
      </p:sp>
      <p:sp>
        <p:nvSpPr>
          <p:cNvPr id="8" name="Picture Placeholder 2">
            <a:extLst>
              <a:ext uri="{FF2B5EF4-FFF2-40B4-BE49-F238E27FC236}">
                <a16:creationId xmlns:a16="http://schemas.microsoft.com/office/drawing/2014/main" id="{CEDCCFA9-2BA7-4B9C-8B00-394C87681AC1}"/>
              </a:ext>
            </a:extLst>
          </p:cNvPr>
          <p:cNvSpPr>
            <a:spLocks noGrp="1"/>
          </p:cNvSpPr>
          <p:nvPr>
            <p:ph type="pic" sz="quarter" idx="15"/>
          </p:nvPr>
        </p:nvSpPr>
        <p:spPr>
          <a:xfrm>
            <a:off x="9300525" y="332512"/>
            <a:ext cx="2520000" cy="2520000"/>
          </a:xfrm>
          <a:prstGeom prst="flowChartConnector">
            <a:avLst/>
          </a:prstGeom>
          <a:solidFill>
            <a:srgbClr val="F2F2F2"/>
          </a:solidFill>
          <a:effectLst>
            <a:innerShdw blurRad="114300">
              <a:prstClr val="black"/>
            </a:innerShdw>
          </a:effectLst>
        </p:spPr>
        <p:txBody>
          <a:bodyPr lIns="0" tIns="0" rIns="0" bIns="0" anchor="ctr" anchorCtr="1"/>
          <a:lstStyle>
            <a:lvl1pPr marL="0" indent="0">
              <a:buNone/>
              <a:defRPr sz="1800"/>
            </a:lvl1pPr>
          </a:lstStyle>
          <a:p>
            <a:endParaRPr lang="en-GB"/>
          </a:p>
        </p:txBody>
      </p:sp>
      <p:sp>
        <p:nvSpPr>
          <p:cNvPr id="9" name="Picture Placeholder 2">
            <a:extLst>
              <a:ext uri="{FF2B5EF4-FFF2-40B4-BE49-F238E27FC236}">
                <a16:creationId xmlns:a16="http://schemas.microsoft.com/office/drawing/2014/main" id="{778C1CB1-C2EB-4443-9CD1-121E454469E2}"/>
              </a:ext>
            </a:extLst>
          </p:cNvPr>
          <p:cNvSpPr>
            <a:spLocks noGrp="1"/>
          </p:cNvSpPr>
          <p:nvPr>
            <p:ph type="pic" sz="quarter" idx="16"/>
          </p:nvPr>
        </p:nvSpPr>
        <p:spPr>
          <a:xfrm>
            <a:off x="6258000" y="333375"/>
            <a:ext cx="2520000" cy="2520000"/>
          </a:xfrm>
          <a:prstGeom prst="flowChartConnector">
            <a:avLst/>
          </a:prstGeom>
          <a:solidFill>
            <a:srgbClr val="F2F2F2"/>
          </a:solidFill>
          <a:effectLst>
            <a:innerShdw blurRad="114300">
              <a:prstClr val="black"/>
            </a:innerShdw>
          </a:effectLst>
        </p:spPr>
        <p:txBody>
          <a:bodyPr lIns="0" tIns="0" rIns="0" bIns="0" anchor="ctr" anchorCtr="1"/>
          <a:lstStyle>
            <a:lvl1pPr marL="0" indent="0">
              <a:buNone/>
              <a:defRPr sz="1800"/>
            </a:lvl1pPr>
          </a:lstStyle>
          <a:p>
            <a:endParaRPr lang="en-GB"/>
          </a:p>
        </p:txBody>
      </p:sp>
      <p:sp>
        <p:nvSpPr>
          <p:cNvPr id="14" name="Picture Placeholder 2">
            <a:extLst>
              <a:ext uri="{FF2B5EF4-FFF2-40B4-BE49-F238E27FC236}">
                <a16:creationId xmlns:a16="http://schemas.microsoft.com/office/drawing/2014/main" id="{24AADCDD-3354-4E3A-82B7-14B1E7E53B46}"/>
              </a:ext>
            </a:extLst>
          </p:cNvPr>
          <p:cNvSpPr>
            <a:spLocks noGrp="1"/>
          </p:cNvSpPr>
          <p:nvPr>
            <p:ph type="pic" sz="quarter" idx="18"/>
          </p:nvPr>
        </p:nvSpPr>
        <p:spPr>
          <a:xfrm>
            <a:off x="9300525" y="3285488"/>
            <a:ext cx="2520000" cy="2520000"/>
          </a:xfrm>
          <a:prstGeom prst="flowChartConnector">
            <a:avLst/>
          </a:prstGeom>
          <a:solidFill>
            <a:srgbClr val="F2F2F2"/>
          </a:solidFill>
          <a:effectLst>
            <a:innerShdw blurRad="114300">
              <a:prstClr val="black"/>
            </a:innerShdw>
          </a:effectLst>
        </p:spPr>
        <p:txBody>
          <a:bodyPr lIns="0" tIns="0" rIns="0" bIns="0" anchor="ctr" anchorCtr="1"/>
          <a:lstStyle>
            <a:lvl1pPr marL="0" indent="0">
              <a:buNone/>
              <a:defRPr sz="1800"/>
            </a:lvl1pPr>
          </a:lstStyle>
          <a:p>
            <a:endParaRPr lang="en-GB"/>
          </a:p>
        </p:txBody>
      </p:sp>
      <p:sp>
        <p:nvSpPr>
          <p:cNvPr id="21" name="Title 1">
            <a:extLst>
              <a:ext uri="{FF2B5EF4-FFF2-40B4-BE49-F238E27FC236}">
                <a16:creationId xmlns:a16="http://schemas.microsoft.com/office/drawing/2014/main" id="{4F7BFA72-AE24-4B66-B4F2-62E7D224CEC0}"/>
              </a:ext>
            </a:extLst>
          </p:cNvPr>
          <p:cNvSpPr>
            <a:spLocks noGrp="1"/>
          </p:cNvSpPr>
          <p:nvPr>
            <p:ph type="title" hasCustomPrompt="1"/>
          </p:nvPr>
        </p:nvSpPr>
        <p:spPr>
          <a:xfrm>
            <a:off x="371475" y="333375"/>
            <a:ext cx="5364000" cy="1325563"/>
          </a:xfrm>
          <a:prstGeom prst="rect">
            <a:avLst/>
          </a:prstGeom>
        </p:spPr>
        <p:txBody>
          <a:bodyPr lIns="0" tIns="0" rIns="0" bIns="0" anchor="ctr" anchorCtr="0"/>
          <a:lstStyle>
            <a:lvl1pPr>
              <a:lnSpc>
                <a:spcPct val="110000"/>
              </a:lnSpc>
              <a:spcBef>
                <a:spcPts val="600"/>
              </a:spcBef>
              <a:spcAft>
                <a:spcPts val="600"/>
              </a:spcAft>
              <a:defRPr sz="3200">
                <a:solidFill>
                  <a:srgbClr val="2BA484"/>
                </a:solidFill>
              </a:defRPr>
            </a:lvl1pPr>
          </a:lstStyle>
          <a:p>
            <a:r>
              <a:rPr lang="en-US"/>
              <a:t>Add title here</a:t>
            </a:r>
            <a:endParaRPr lang="en-GB"/>
          </a:p>
        </p:txBody>
      </p:sp>
      <p:sp>
        <p:nvSpPr>
          <p:cNvPr id="22" name="Rectangle 21">
            <a:extLst>
              <a:ext uri="{FF2B5EF4-FFF2-40B4-BE49-F238E27FC236}">
                <a16:creationId xmlns:a16="http://schemas.microsoft.com/office/drawing/2014/main" id="{E7FD70BB-5512-4668-A631-6BAFAC72EEE6}"/>
              </a:ext>
            </a:extLst>
          </p:cNvPr>
          <p:cNvSpPr/>
          <p:nvPr userDrawn="1"/>
        </p:nvSpPr>
        <p:spPr>
          <a:xfrm>
            <a:off x="373855" y="1658938"/>
            <a:ext cx="5364000" cy="36000"/>
          </a:xfrm>
          <a:prstGeom prst="rect">
            <a:avLst/>
          </a:prstGeom>
          <a:solidFill>
            <a:srgbClr val="2BA484"/>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23" name="Text Placeholder 3">
            <a:extLst>
              <a:ext uri="{FF2B5EF4-FFF2-40B4-BE49-F238E27FC236}">
                <a16:creationId xmlns:a16="http://schemas.microsoft.com/office/drawing/2014/main" id="{3109E6AE-4B95-45E6-93DD-950CA85788DA}"/>
              </a:ext>
            </a:extLst>
          </p:cNvPr>
          <p:cNvSpPr>
            <a:spLocks noGrp="1"/>
          </p:cNvSpPr>
          <p:nvPr>
            <p:ph type="body" sz="quarter" idx="11"/>
          </p:nvPr>
        </p:nvSpPr>
        <p:spPr>
          <a:xfrm>
            <a:off x="371476" y="1694938"/>
            <a:ext cx="5364000" cy="4110550"/>
          </a:xfrm>
          <a:prstGeom prst="rect">
            <a:avLst/>
          </a:prstGeom>
        </p:spPr>
        <p:txBody>
          <a:bodyPr lIns="0" tIns="0" rIns="0" bIns="0" anchor="ctr" anchorCtr="0"/>
          <a:lstStyle>
            <a:lvl1pPr marL="0" indent="0">
              <a:lnSpc>
                <a:spcPct val="110000"/>
              </a:lnSpc>
              <a:spcBef>
                <a:spcPts val="600"/>
              </a:spcBef>
              <a:spcAft>
                <a:spcPts val="600"/>
              </a:spcAft>
              <a:buNone/>
              <a:defRPr sz="1800">
                <a:solidFill>
                  <a:srgbClr val="2D2D2C"/>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Click to edit Master text style</a:t>
            </a:r>
          </a:p>
        </p:txBody>
      </p:sp>
    </p:spTree>
    <p:extLst>
      <p:ext uri="{BB962C8B-B14F-4D97-AF65-F5344CB8AC3E}">
        <p14:creationId xmlns:p14="http://schemas.microsoft.com/office/powerpoint/2010/main" val="2596335292"/>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Membership">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CB94A3C4-5B13-449E-9FAF-5D8F57749766}"/>
              </a:ext>
            </a:extLst>
          </p:cNvPr>
          <p:cNvSpPr>
            <a:spLocks noGrp="1"/>
          </p:cNvSpPr>
          <p:nvPr>
            <p:ph type="pic" sz="quarter" idx="14"/>
          </p:nvPr>
        </p:nvSpPr>
        <p:spPr>
          <a:xfrm>
            <a:off x="5229093" y="2819400"/>
            <a:ext cx="1733812" cy="1777695"/>
          </a:xfrm>
          <a:prstGeom prst="flowChartConnector">
            <a:avLst/>
          </a:prstGeom>
          <a:solidFill>
            <a:srgbClr val="F2F2F2"/>
          </a:solidFill>
          <a:effectLst>
            <a:innerShdw blurRad="114300">
              <a:prstClr val="black"/>
            </a:innerShdw>
          </a:effectLst>
        </p:spPr>
        <p:txBody>
          <a:bodyPr lIns="0" tIns="0" rIns="0" bIns="0" anchor="ctr" anchorCtr="1"/>
          <a:lstStyle>
            <a:lvl1pPr marL="0" indent="0">
              <a:buNone/>
              <a:defRPr sz="1800"/>
            </a:lvl1pPr>
          </a:lstStyle>
          <a:p>
            <a:endParaRPr lang="en-GB"/>
          </a:p>
        </p:txBody>
      </p:sp>
      <p:sp>
        <p:nvSpPr>
          <p:cNvPr id="8" name="Picture Placeholder 2">
            <a:extLst>
              <a:ext uri="{FF2B5EF4-FFF2-40B4-BE49-F238E27FC236}">
                <a16:creationId xmlns:a16="http://schemas.microsoft.com/office/drawing/2014/main" id="{CEDCCFA9-2BA7-4B9C-8B00-394C87681AC1}"/>
              </a:ext>
            </a:extLst>
          </p:cNvPr>
          <p:cNvSpPr>
            <a:spLocks noGrp="1"/>
          </p:cNvSpPr>
          <p:nvPr>
            <p:ph type="pic" sz="quarter" idx="15"/>
          </p:nvPr>
        </p:nvSpPr>
        <p:spPr>
          <a:xfrm>
            <a:off x="2782028" y="2819400"/>
            <a:ext cx="1733812" cy="1777695"/>
          </a:xfrm>
          <a:prstGeom prst="flowChartConnector">
            <a:avLst/>
          </a:prstGeom>
          <a:solidFill>
            <a:srgbClr val="F2F2F2"/>
          </a:solidFill>
          <a:effectLst>
            <a:innerShdw blurRad="114300">
              <a:prstClr val="black"/>
            </a:innerShdw>
          </a:effectLst>
        </p:spPr>
        <p:txBody>
          <a:bodyPr lIns="0" tIns="0" rIns="0" bIns="0" anchor="ctr" anchorCtr="1"/>
          <a:lstStyle>
            <a:lvl1pPr marL="0" indent="0">
              <a:buNone/>
              <a:defRPr sz="1800"/>
            </a:lvl1pPr>
          </a:lstStyle>
          <a:p>
            <a:endParaRPr lang="en-GB"/>
          </a:p>
        </p:txBody>
      </p:sp>
      <p:sp>
        <p:nvSpPr>
          <p:cNvPr id="9" name="Picture Placeholder 2">
            <a:extLst>
              <a:ext uri="{FF2B5EF4-FFF2-40B4-BE49-F238E27FC236}">
                <a16:creationId xmlns:a16="http://schemas.microsoft.com/office/drawing/2014/main" id="{778C1CB1-C2EB-4443-9CD1-121E454469E2}"/>
              </a:ext>
            </a:extLst>
          </p:cNvPr>
          <p:cNvSpPr>
            <a:spLocks noGrp="1"/>
          </p:cNvSpPr>
          <p:nvPr>
            <p:ph type="pic" sz="quarter" idx="16"/>
          </p:nvPr>
        </p:nvSpPr>
        <p:spPr>
          <a:xfrm>
            <a:off x="334963" y="2819400"/>
            <a:ext cx="1733812" cy="1777695"/>
          </a:xfrm>
          <a:prstGeom prst="flowChartConnector">
            <a:avLst/>
          </a:prstGeom>
          <a:solidFill>
            <a:srgbClr val="F2F2F2"/>
          </a:solidFill>
          <a:effectLst>
            <a:innerShdw blurRad="114300">
              <a:prstClr val="black"/>
            </a:innerShdw>
          </a:effectLst>
        </p:spPr>
        <p:txBody>
          <a:bodyPr lIns="0" tIns="0" rIns="0" bIns="0" anchor="ctr" anchorCtr="1"/>
          <a:lstStyle>
            <a:lvl1pPr marL="0" indent="0">
              <a:buNone/>
              <a:defRPr sz="1800"/>
            </a:lvl1pPr>
          </a:lstStyle>
          <a:p>
            <a:endParaRPr lang="en-GB"/>
          </a:p>
        </p:txBody>
      </p:sp>
      <p:sp>
        <p:nvSpPr>
          <p:cNvPr id="11" name="Picture Placeholder 2">
            <a:extLst>
              <a:ext uri="{FF2B5EF4-FFF2-40B4-BE49-F238E27FC236}">
                <a16:creationId xmlns:a16="http://schemas.microsoft.com/office/drawing/2014/main" id="{C8D48EE1-BCBB-4567-B8EB-E1C7FAF5628F}"/>
              </a:ext>
            </a:extLst>
          </p:cNvPr>
          <p:cNvSpPr>
            <a:spLocks noGrp="1"/>
          </p:cNvSpPr>
          <p:nvPr>
            <p:ph type="pic" sz="quarter" idx="17"/>
          </p:nvPr>
        </p:nvSpPr>
        <p:spPr>
          <a:xfrm>
            <a:off x="7676158" y="2819400"/>
            <a:ext cx="1733812" cy="1777695"/>
          </a:xfrm>
          <a:prstGeom prst="flowChartConnector">
            <a:avLst/>
          </a:prstGeom>
          <a:solidFill>
            <a:srgbClr val="F2F2F2"/>
          </a:solidFill>
          <a:effectLst>
            <a:innerShdw blurRad="114300">
              <a:prstClr val="black"/>
            </a:innerShdw>
          </a:effectLst>
        </p:spPr>
        <p:txBody>
          <a:bodyPr lIns="0" tIns="0" rIns="0" bIns="0" anchor="ctr" anchorCtr="1"/>
          <a:lstStyle>
            <a:lvl1pPr marL="0" indent="0">
              <a:buNone/>
              <a:defRPr sz="1800"/>
            </a:lvl1pPr>
          </a:lstStyle>
          <a:p>
            <a:endParaRPr lang="en-GB"/>
          </a:p>
        </p:txBody>
      </p:sp>
      <p:sp>
        <p:nvSpPr>
          <p:cNvPr id="14" name="Picture Placeholder 2">
            <a:extLst>
              <a:ext uri="{FF2B5EF4-FFF2-40B4-BE49-F238E27FC236}">
                <a16:creationId xmlns:a16="http://schemas.microsoft.com/office/drawing/2014/main" id="{24AADCDD-3354-4E3A-82B7-14B1E7E53B46}"/>
              </a:ext>
            </a:extLst>
          </p:cNvPr>
          <p:cNvSpPr>
            <a:spLocks noGrp="1"/>
          </p:cNvSpPr>
          <p:nvPr>
            <p:ph type="pic" sz="quarter" idx="18"/>
          </p:nvPr>
        </p:nvSpPr>
        <p:spPr>
          <a:xfrm>
            <a:off x="10123224" y="2819399"/>
            <a:ext cx="1733812" cy="1777695"/>
          </a:xfrm>
          <a:prstGeom prst="flowChartConnector">
            <a:avLst/>
          </a:prstGeom>
          <a:solidFill>
            <a:srgbClr val="F2F2F2"/>
          </a:solidFill>
          <a:effectLst>
            <a:innerShdw blurRad="114300">
              <a:prstClr val="black"/>
            </a:innerShdw>
          </a:effectLst>
        </p:spPr>
        <p:txBody>
          <a:bodyPr lIns="0" tIns="0" rIns="0" bIns="0" anchor="ctr" anchorCtr="1"/>
          <a:lstStyle>
            <a:lvl1pPr marL="0" indent="0">
              <a:buNone/>
              <a:defRPr sz="1800"/>
            </a:lvl1pPr>
          </a:lstStyle>
          <a:p>
            <a:endParaRPr lang="en-GB"/>
          </a:p>
        </p:txBody>
      </p:sp>
      <p:sp>
        <p:nvSpPr>
          <p:cNvPr id="16" name="Text Placeholder 2">
            <a:extLst>
              <a:ext uri="{FF2B5EF4-FFF2-40B4-BE49-F238E27FC236}">
                <a16:creationId xmlns:a16="http://schemas.microsoft.com/office/drawing/2014/main" id="{63E1AAB7-5DFD-409B-9C14-062AEB840155}"/>
              </a:ext>
            </a:extLst>
          </p:cNvPr>
          <p:cNvSpPr>
            <a:spLocks noGrp="1"/>
          </p:cNvSpPr>
          <p:nvPr>
            <p:ph type="body" sz="quarter" idx="19"/>
          </p:nvPr>
        </p:nvSpPr>
        <p:spPr>
          <a:xfrm>
            <a:off x="334964" y="4747395"/>
            <a:ext cx="1733811" cy="777105"/>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ontserrat Light" panose="00000400000000000000" pitchFamily="2" charset="0"/>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17" name="Text Placeholder 2">
            <a:extLst>
              <a:ext uri="{FF2B5EF4-FFF2-40B4-BE49-F238E27FC236}">
                <a16:creationId xmlns:a16="http://schemas.microsoft.com/office/drawing/2014/main" id="{EFF74206-A2DD-4AE2-B0FE-7710D0A6EC60}"/>
              </a:ext>
            </a:extLst>
          </p:cNvPr>
          <p:cNvSpPr>
            <a:spLocks noGrp="1"/>
          </p:cNvSpPr>
          <p:nvPr>
            <p:ph type="body" sz="quarter" idx="20"/>
          </p:nvPr>
        </p:nvSpPr>
        <p:spPr>
          <a:xfrm>
            <a:off x="2783879" y="4747395"/>
            <a:ext cx="1733811" cy="777105"/>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ontserrat Light" panose="00000400000000000000" pitchFamily="2" charset="0"/>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18" name="Text Placeholder 2">
            <a:extLst>
              <a:ext uri="{FF2B5EF4-FFF2-40B4-BE49-F238E27FC236}">
                <a16:creationId xmlns:a16="http://schemas.microsoft.com/office/drawing/2014/main" id="{F33B64FF-BF5E-4554-9663-FBE02B80750A}"/>
              </a:ext>
            </a:extLst>
          </p:cNvPr>
          <p:cNvSpPr>
            <a:spLocks noGrp="1"/>
          </p:cNvSpPr>
          <p:nvPr>
            <p:ph type="body" sz="quarter" idx="21"/>
          </p:nvPr>
        </p:nvSpPr>
        <p:spPr>
          <a:xfrm>
            <a:off x="5229094" y="4747395"/>
            <a:ext cx="1733811" cy="777105"/>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ontserrat Light" panose="00000400000000000000" pitchFamily="2" charset="0"/>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19" name="Text Placeholder 2">
            <a:extLst>
              <a:ext uri="{FF2B5EF4-FFF2-40B4-BE49-F238E27FC236}">
                <a16:creationId xmlns:a16="http://schemas.microsoft.com/office/drawing/2014/main" id="{7D1D78E9-9445-4342-8502-097DBB4A6D18}"/>
              </a:ext>
            </a:extLst>
          </p:cNvPr>
          <p:cNvSpPr>
            <a:spLocks noGrp="1"/>
          </p:cNvSpPr>
          <p:nvPr>
            <p:ph type="body" sz="quarter" idx="22"/>
          </p:nvPr>
        </p:nvSpPr>
        <p:spPr>
          <a:xfrm>
            <a:off x="7674309" y="4747395"/>
            <a:ext cx="1733811" cy="777105"/>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ontserrat Light" panose="00000400000000000000" pitchFamily="2" charset="0"/>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20" name="Text Placeholder 2">
            <a:extLst>
              <a:ext uri="{FF2B5EF4-FFF2-40B4-BE49-F238E27FC236}">
                <a16:creationId xmlns:a16="http://schemas.microsoft.com/office/drawing/2014/main" id="{32E93684-2999-493A-98F0-37E9566D555E}"/>
              </a:ext>
            </a:extLst>
          </p:cNvPr>
          <p:cNvSpPr>
            <a:spLocks noGrp="1"/>
          </p:cNvSpPr>
          <p:nvPr>
            <p:ph type="body" sz="quarter" idx="23"/>
          </p:nvPr>
        </p:nvSpPr>
        <p:spPr>
          <a:xfrm>
            <a:off x="10119524" y="4747395"/>
            <a:ext cx="1733811" cy="777105"/>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ontserrat Light" panose="00000400000000000000" pitchFamily="2" charset="0"/>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21" name="Title 1">
            <a:extLst>
              <a:ext uri="{FF2B5EF4-FFF2-40B4-BE49-F238E27FC236}">
                <a16:creationId xmlns:a16="http://schemas.microsoft.com/office/drawing/2014/main" id="{4F7BFA72-AE24-4B66-B4F2-62E7D224CEC0}"/>
              </a:ext>
            </a:extLst>
          </p:cNvPr>
          <p:cNvSpPr>
            <a:spLocks noGrp="1"/>
          </p:cNvSpPr>
          <p:nvPr>
            <p:ph type="title" hasCustomPrompt="1"/>
          </p:nvPr>
        </p:nvSpPr>
        <p:spPr>
          <a:xfrm>
            <a:off x="371475" y="333375"/>
            <a:ext cx="11449050" cy="1325563"/>
          </a:xfrm>
          <a:prstGeom prst="rect">
            <a:avLst/>
          </a:prstGeom>
        </p:spPr>
        <p:txBody>
          <a:bodyPr lIns="0" tIns="0" rIns="0" bIns="0" anchor="ctr" anchorCtr="0"/>
          <a:lstStyle>
            <a:lvl1pPr>
              <a:lnSpc>
                <a:spcPct val="110000"/>
              </a:lnSpc>
              <a:spcBef>
                <a:spcPts val="600"/>
              </a:spcBef>
              <a:spcAft>
                <a:spcPts val="600"/>
              </a:spcAft>
              <a:defRPr sz="3200">
                <a:solidFill>
                  <a:srgbClr val="2BA484"/>
                </a:solidFill>
              </a:defRPr>
            </a:lvl1pPr>
          </a:lstStyle>
          <a:p>
            <a:r>
              <a:rPr lang="en-US"/>
              <a:t>Add title here</a:t>
            </a:r>
            <a:endParaRPr lang="en-GB"/>
          </a:p>
        </p:txBody>
      </p:sp>
      <p:sp>
        <p:nvSpPr>
          <p:cNvPr id="22" name="Rectangle 21">
            <a:extLst>
              <a:ext uri="{FF2B5EF4-FFF2-40B4-BE49-F238E27FC236}">
                <a16:creationId xmlns:a16="http://schemas.microsoft.com/office/drawing/2014/main" id="{E7FD70BB-5512-4668-A631-6BAFAC72EEE6}"/>
              </a:ext>
            </a:extLst>
          </p:cNvPr>
          <p:cNvSpPr/>
          <p:nvPr userDrawn="1"/>
        </p:nvSpPr>
        <p:spPr>
          <a:xfrm>
            <a:off x="373855" y="1658938"/>
            <a:ext cx="11446669" cy="36000"/>
          </a:xfrm>
          <a:prstGeom prst="rect">
            <a:avLst/>
          </a:prstGeom>
          <a:solidFill>
            <a:srgbClr val="2BA484"/>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23" name="Text Placeholder 3">
            <a:extLst>
              <a:ext uri="{FF2B5EF4-FFF2-40B4-BE49-F238E27FC236}">
                <a16:creationId xmlns:a16="http://schemas.microsoft.com/office/drawing/2014/main" id="{3109E6AE-4B95-45E6-93DD-950CA85788DA}"/>
              </a:ext>
            </a:extLst>
          </p:cNvPr>
          <p:cNvSpPr>
            <a:spLocks noGrp="1"/>
          </p:cNvSpPr>
          <p:nvPr>
            <p:ph type="body" sz="quarter" idx="11"/>
          </p:nvPr>
        </p:nvSpPr>
        <p:spPr>
          <a:xfrm>
            <a:off x="371475" y="1694938"/>
            <a:ext cx="11446669" cy="1016461"/>
          </a:xfrm>
          <a:prstGeom prst="rect">
            <a:avLst/>
          </a:prstGeom>
        </p:spPr>
        <p:txBody>
          <a:bodyPr lIns="0" tIns="0" rIns="0" bIns="0" anchor="ctr" anchorCtr="0"/>
          <a:lstStyle>
            <a:lvl1pPr marL="0" indent="0">
              <a:lnSpc>
                <a:spcPct val="110000"/>
              </a:lnSpc>
              <a:spcBef>
                <a:spcPts val="600"/>
              </a:spcBef>
              <a:spcAft>
                <a:spcPts val="600"/>
              </a:spcAft>
              <a:buNone/>
              <a:defRPr sz="1800">
                <a:solidFill>
                  <a:srgbClr val="2D2D2C"/>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Click to edit Master text style</a:t>
            </a:r>
          </a:p>
        </p:txBody>
      </p:sp>
    </p:spTree>
    <p:extLst>
      <p:ext uri="{BB962C8B-B14F-4D97-AF65-F5344CB8AC3E}">
        <p14:creationId xmlns:p14="http://schemas.microsoft.com/office/powerpoint/2010/main" val="3314382173"/>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Grid">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0517964F-A02B-D4E0-F29F-1C0D331F7FBC}"/>
              </a:ext>
            </a:extLst>
          </p:cNvPr>
          <p:cNvSpPr/>
          <p:nvPr userDrawn="1"/>
        </p:nvSpPr>
        <p:spPr>
          <a:xfrm rot="5400000">
            <a:off x="2194153" y="3885264"/>
            <a:ext cx="3836851" cy="3600"/>
          </a:xfrm>
          <a:prstGeom prst="rect">
            <a:avLst/>
          </a:prstGeom>
          <a:solidFill>
            <a:srgbClr val="2BA484"/>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35" name="Picture Placeholder 2">
            <a:extLst>
              <a:ext uri="{FF2B5EF4-FFF2-40B4-BE49-F238E27FC236}">
                <a16:creationId xmlns:a16="http://schemas.microsoft.com/office/drawing/2014/main" id="{1E7A7457-28EE-5AAF-D667-2CC029581877}"/>
              </a:ext>
            </a:extLst>
          </p:cNvPr>
          <p:cNvSpPr>
            <a:spLocks noGrp="1"/>
          </p:cNvSpPr>
          <p:nvPr>
            <p:ph type="pic" sz="quarter" idx="37"/>
          </p:nvPr>
        </p:nvSpPr>
        <p:spPr>
          <a:xfrm>
            <a:off x="371474" y="1968638"/>
            <a:ext cx="720000" cy="720000"/>
          </a:xfrm>
          <a:prstGeom prst="rect">
            <a:avLst/>
          </a:prstGeom>
          <a:ln>
            <a:noFill/>
          </a:ln>
        </p:spPr>
        <p:txBody>
          <a:bodyPr/>
          <a:lstStyle/>
          <a:p>
            <a:endParaRPr lang="en-GB"/>
          </a:p>
        </p:txBody>
      </p:sp>
      <p:sp>
        <p:nvSpPr>
          <p:cNvPr id="2" name="Title 1">
            <a:extLst>
              <a:ext uri="{FF2B5EF4-FFF2-40B4-BE49-F238E27FC236}">
                <a16:creationId xmlns:a16="http://schemas.microsoft.com/office/drawing/2014/main" id="{5555B574-8330-4DFB-6B89-2E8D13B00A69}"/>
              </a:ext>
            </a:extLst>
          </p:cNvPr>
          <p:cNvSpPr>
            <a:spLocks noGrp="1"/>
          </p:cNvSpPr>
          <p:nvPr>
            <p:ph type="title" hasCustomPrompt="1"/>
          </p:nvPr>
        </p:nvSpPr>
        <p:spPr>
          <a:xfrm>
            <a:off x="371475" y="333375"/>
            <a:ext cx="11449050" cy="1325563"/>
          </a:xfrm>
          <a:prstGeom prst="rect">
            <a:avLst/>
          </a:prstGeom>
        </p:spPr>
        <p:txBody>
          <a:bodyPr lIns="0" tIns="0" rIns="0" bIns="0" anchor="ctr" anchorCtr="0"/>
          <a:lstStyle>
            <a:lvl1pPr>
              <a:lnSpc>
                <a:spcPct val="110000"/>
              </a:lnSpc>
              <a:spcBef>
                <a:spcPts val="600"/>
              </a:spcBef>
              <a:spcAft>
                <a:spcPts val="600"/>
              </a:spcAft>
              <a:defRPr sz="3200">
                <a:solidFill>
                  <a:srgbClr val="2BA484"/>
                </a:solidFill>
              </a:defRPr>
            </a:lvl1pPr>
          </a:lstStyle>
          <a:p>
            <a:r>
              <a:rPr lang="en-US"/>
              <a:t>Add title here</a:t>
            </a:r>
            <a:endParaRPr lang="en-GB"/>
          </a:p>
        </p:txBody>
      </p:sp>
      <p:sp>
        <p:nvSpPr>
          <p:cNvPr id="4" name="Rectangle 3">
            <a:extLst>
              <a:ext uri="{FF2B5EF4-FFF2-40B4-BE49-F238E27FC236}">
                <a16:creationId xmlns:a16="http://schemas.microsoft.com/office/drawing/2014/main" id="{EEC12B65-1B63-FE58-6766-496542A7FAAE}"/>
              </a:ext>
            </a:extLst>
          </p:cNvPr>
          <p:cNvSpPr/>
          <p:nvPr userDrawn="1"/>
        </p:nvSpPr>
        <p:spPr>
          <a:xfrm>
            <a:off x="373855" y="1658938"/>
            <a:ext cx="11446669" cy="36000"/>
          </a:xfrm>
          <a:prstGeom prst="rect">
            <a:avLst/>
          </a:prstGeom>
          <a:solidFill>
            <a:srgbClr val="2BA484"/>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5" name="Text Placeholder 2">
            <a:extLst>
              <a:ext uri="{FF2B5EF4-FFF2-40B4-BE49-F238E27FC236}">
                <a16:creationId xmlns:a16="http://schemas.microsoft.com/office/drawing/2014/main" id="{C2E68D7C-CDC3-25BE-6414-F52C96A99191}"/>
              </a:ext>
            </a:extLst>
          </p:cNvPr>
          <p:cNvSpPr>
            <a:spLocks noGrp="1"/>
          </p:cNvSpPr>
          <p:nvPr>
            <p:ph type="body" sz="quarter" idx="48"/>
          </p:nvPr>
        </p:nvSpPr>
        <p:spPr>
          <a:xfrm>
            <a:off x="1239566" y="1968638"/>
            <a:ext cx="2723120" cy="720000"/>
          </a:xfrm>
          <a:prstGeom prst="rect">
            <a:avLst/>
          </a:prstGeom>
        </p:spPr>
        <p:txBody>
          <a:bodyPr lIns="0" tIns="0" rIns="0" bIns="0" anchor="ctr" anchorCtr="0"/>
          <a:lstStyle>
            <a:lvl1pPr marL="0" indent="0" algn="l">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8" name="Rectangle 7">
            <a:extLst>
              <a:ext uri="{FF2B5EF4-FFF2-40B4-BE49-F238E27FC236}">
                <a16:creationId xmlns:a16="http://schemas.microsoft.com/office/drawing/2014/main" id="{8FADC700-4F78-D03E-FCDB-E5172D471415}"/>
              </a:ext>
            </a:extLst>
          </p:cNvPr>
          <p:cNvSpPr/>
          <p:nvPr userDrawn="1"/>
        </p:nvSpPr>
        <p:spPr>
          <a:xfrm rot="5400000">
            <a:off x="6085150" y="3885264"/>
            <a:ext cx="3836851" cy="3600"/>
          </a:xfrm>
          <a:prstGeom prst="rect">
            <a:avLst/>
          </a:prstGeom>
          <a:solidFill>
            <a:srgbClr val="2BA484"/>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9" name="Rectangle 8">
            <a:extLst>
              <a:ext uri="{FF2B5EF4-FFF2-40B4-BE49-F238E27FC236}">
                <a16:creationId xmlns:a16="http://schemas.microsoft.com/office/drawing/2014/main" id="{0B1AEB83-1F50-C412-04B7-8196DA5A71EE}"/>
              </a:ext>
            </a:extLst>
          </p:cNvPr>
          <p:cNvSpPr/>
          <p:nvPr userDrawn="1"/>
        </p:nvSpPr>
        <p:spPr>
          <a:xfrm rot="10800000">
            <a:off x="371475" y="2846313"/>
            <a:ext cx="3600000" cy="3600"/>
          </a:xfrm>
          <a:prstGeom prst="rect">
            <a:avLst/>
          </a:prstGeom>
          <a:solidFill>
            <a:srgbClr val="2BA484"/>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11" name="Picture Placeholder 2">
            <a:extLst>
              <a:ext uri="{FF2B5EF4-FFF2-40B4-BE49-F238E27FC236}">
                <a16:creationId xmlns:a16="http://schemas.microsoft.com/office/drawing/2014/main" id="{A217D77A-0547-FCCF-A76F-006BD9F16961}"/>
              </a:ext>
            </a:extLst>
          </p:cNvPr>
          <p:cNvSpPr>
            <a:spLocks noGrp="1"/>
          </p:cNvSpPr>
          <p:nvPr>
            <p:ph type="pic" sz="quarter" idx="51"/>
          </p:nvPr>
        </p:nvSpPr>
        <p:spPr>
          <a:xfrm>
            <a:off x="371475" y="3007588"/>
            <a:ext cx="720000" cy="720000"/>
          </a:xfrm>
          <a:prstGeom prst="rect">
            <a:avLst/>
          </a:prstGeom>
          <a:ln>
            <a:noFill/>
          </a:ln>
        </p:spPr>
        <p:txBody>
          <a:bodyPr/>
          <a:lstStyle/>
          <a:p>
            <a:endParaRPr lang="en-GB"/>
          </a:p>
        </p:txBody>
      </p:sp>
      <p:sp>
        <p:nvSpPr>
          <p:cNvPr id="12" name="Text Placeholder 2">
            <a:extLst>
              <a:ext uri="{FF2B5EF4-FFF2-40B4-BE49-F238E27FC236}">
                <a16:creationId xmlns:a16="http://schemas.microsoft.com/office/drawing/2014/main" id="{C357A02D-4FE4-4E01-89AB-6AAE9C2E2875}"/>
              </a:ext>
            </a:extLst>
          </p:cNvPr>
          <p:cNvSpPr>
            <a:spLocks noGrp="1"/>
          </p:cNvSpPr>
          <p:nvPr>
            <p:ph type="body" sz="quarter" idx="52"/>
          </p:nvPr>
        </p:nvSpPr>
        <p:spPr>
          <a:xfrm>
            <a:off x="1239567" y="3007588"/>
            <a:ext cx="2723120" cy="720000"/>
          </a:xfrm>
          <a:prstGeom prst="rect">
            <a:avLst/>
          </a:prstGeom>
        </p:spPr>
        <p:txBody>
          <a:bodyPr lIns="0" tIns="0" rIns="0" bIns="0" anchor="ctr" anchorCtr="0"/>
          <a:lstStyle>
            <a:lvl1pPr marL="0" indent="0" algn="l">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14" name="Rectangle 13">
            <a:extLst>
              <a:ext uri="{FF2B5EF4-FFF2-40B4-BE49-F238E27FC236}">
                <a16:creationId xmlns:a16="http://schemas.microsoft.com/office/drawing/2014/main" id="{76E2E129-7BCB-C37C-5FFB-C8C9BF62AB20}"/>
              </a:ext>
            </a:extLst>
          </p:cNvPr>
          <p:cNvSpPr/>
          <p:nvPr userDrawn="1"/>
        </p:nvSpPr>
        <p:spPr>
          <a:xfrm rot="10800000">
            <a:off x="371475" y="3885263"/>
            <a:ext cx="3600000" cy="3600"/>
          </a:xfrm>
          <a:prstGeom prst="rect">
            <a:avLst/>
          </a:prstGeom>
          <a:solidFill>
            <a:srgbClr val="2BA484"/>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17" name="Picture Placeholder 2">
            <a:extLst>
              <a:ext uri="{FF2B5EF4-FFF2-40B4-BE49-F238E27FC236}">
                <a16:creationId xmlns:a16="http://schemas.microsoft.com/office/drawing/2014/main" id="{1114B412-6BCF-AB6D-2905-7DEEC0628DC9}"/>
              </a:ext>
            </a:extLst>
          </p:cNvPr>
          <p:cNvSpPr>
            <a:spLocks noGrp="1"/>
          </p:cNvSpPr>
          <p:nvPr>
            <p:ph type="pic" sz="quarter" idx="53"/>
          </p:nvPr>
        </p:nvSpPr>
        <p:spPr>
          <a:xfrm>
            <a:off x="371475" y="4046538"/>
            <a:ext cx="720000" cy="720000"/>
          </a:xfrm>
          <a:prstGeom prst="rect">
            <a:avLst/>
          </a:prstGeom>
          <a:ln>
            <a:noFill/>
          </a:ln>
        </p:spPr>
        <p:txBody>
          <a:bodyPr/>
          <a:lstStyle/>
          <a:p>
            <a:endParaRPr lang="en-GB"/>
          </a:p>
        </p:txBody>
      </p:sp>
      <p:sp>
        <p:nvSpPr>
          <p:cNvPr id="18" name="Text Placeholder 2">
            <a:extLst>
              <a:ext uri="{FF2B5EF4-FFF2-40B4-BE49-F238E27FC236}">
                <a16:creationId xmlns:a16="http://schemas.microsoft.com/office/drawing/2014/main" id="{A18CC7A1-F198-A4CA-63EC-64300B37C49E}"/>
              </a:ext>
            </a:extLst>
          </p:cNvPr>
          <p:cNvSpPr>
            <a:spLocks noGrp="1"/>
          </p:cNvSpPr>
          <p:nvPr>
            <p:ph type="body" sz="quarter" idx="54"/>
          </p:nvPr>
        </p:nvSpPr>
        <p:spPr>
          <a:xfrm>
            <a:off x="1239567" y="4046538"/>
            <a:ext cx="2723120" cy="720000"/>
          </a:xfrm>
          <a:prstGeom prst="rect">
            <a:avLst/>
          </a:prstGeom>
        </p:spPr>
        <p:txBody>
          <a:bodyPr lIns="0" tIns="0" rIns="0" bIns="0" anchor="ctr" anchorCtr="0"/>
          <a:lstStyle>
            <a:lvl1pPr marL="0" indent="0" algn="l">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19" name="Rectangle 18">
            <a:extLst>
              <a:ext uri="{FF2B5EF4-FFF2-40B4-BE49-F238E27FC236}">
                <a16:creationId xmlns:a16="http://schemas.microsoft.com/office/drawing/2014/main" id="{85C0BA34-73B3-C844-9D9A-A464C419D75D}"/>
              </a:ext>
            </a:extLst>
          </p:cNvPr>
          <p:cNvSpPr/>
          <p:nvPr userDrawn="1"/>
        </p:nvSpPr>
        <p:spPr>
          <a:xfrm rot="10800000">
            <a:off x="371475" y="4924213"/>
            <a:ext cx="3600000" cy="3600"/>
          </a:xfrm>
          <a:prstGeom prst="rect">
            <a:avLst/>
          </a:prstGeom>
          <a:solidFill>
            <a:srgbClr val="2BA484"/>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20" name="Picture Placeholder 2">
            <a:extLst>
              <a:ext uri="{FF2B5EF4-FFF2-40B4-BE49-F238E27FC236}">
                <a16:creationId xmlns:a16="http://schemas.microsoft.com/office/drawing/2014/main" id="{F763A87F-BD23-889A-8001-E784A8748CB0}"/>
              </a:ext>
            </a:extLst>
          </p:cNvPr>
          <p:cNvSpPr>
            <a:spLocks noGrp="1"/>
          </p:cNvSpPr>
          <p:nvPr>
            <p:ph type="pic" sz="quarter" idx="55"/>
          </p:nvPr>
        </p:nvSpPr>
        <p:spPr>
          <a:xfrm>
            <a:off x="371475" y="5085490"/>
            <a:ext cx="720000" cy="720000"/>
          </a:xfrm>
          <a:prstGeom prst="rect">
            <a:avLst/>
          </a:prstGeom>
          <a:ln>
            <a:noFill/>
          </a:ln>
        </p:spPr>
        <p:txBody>
          <a:bodyPr/>
          <a:lstStyle/>
          <a:p>
            <a:endParaRPr lang="en-GB"/>
          </a:p>
        </p:txBody>
      </p:sp>
      <p:sp>
        <p:nvSpPr>
          <p:cNvPr id="21" name="Text Placeholder 2">
            <a:extLst>
              <a:ext uri="{FF2B5EF4-FFF2-40B4-BE49-F238E27FC236}">
                <a16:creationId xmlns:a16="http://schemas.microsoft.com/office/drawing/2014/main" id="{0F2364A2-2FAE-40FE-DB3C-9A073741D3CB}"/>
              </a:ext>
            </a:extLst>
          </p:cNvPr>
          <p:cNvSpPr>
            <a:spLocks noGrp="1"/>
          </p:cNvSpPr>
          <p:nvPr>
            <p:ph type="body" sz="quarter" idx="56"/>
          </p:nvPr>
        </p:nvSpPr>
        <p:spPr>
          <a:xfrm>
            <a:off x="1239567" y="5085490"/>
            <a:ext cx="2723120" cy="720000"/>
          </a:xfrm>
          <a:prstGeom prst="rect">
            <a:avLst/>
          </a:prstGeom>
        </p:spPr>
        <p:txBody>
          <a:bodyPr lIns="0" tIns="0" rIns="0" bIns="0" anchor="ctr" anchorCtr="0"/>
          <a:lstStyle>
            <a:lvl1pPr marL="0" indent="0" algn="l">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23" name="Picture Placeholder 2">
            <a:extLst>
              <a:ext uri="{FF2B5EF4-FFF2-40B4-BE49-F238E27FC236}">
                <a16:creationId xmlns:a16="http://schemas.microsoft.com/office/drawing/2014/main" id="{1EF21C34-5D47-35DB-D72E-E4732EE7F91B}"/>
              </a:ext>
            </a:extLst>
          </p:cNvPr>
          <p:cNvSpPr>
            <a:spLocks noGrp="1"/>
          </p:cNvSpPr>
          <p:nvPr>
            <p:ph type="pic" sz="quarter" idx="57"/>
          </p:nvPr>
        </p:nvSpPr>
        <p:spPr>
          <a:xfrm>
            <a:off x="4262470" y="1968638"/>
            <a:ext cx="720000" cy="720000"/>
          </a:xfrm>
          <a:prstGeom prst="rect">
            <a:avLst/>
          </a:prstGeom>
          <a:ln>
            <a:noFill/>
          </a:ln>
        </p:spPr>
        <p:txBody>
          <a:bodyPr/>
          <a:lstStyle/>
          <a:p>
            <a:endParaRPr lang="en-GB"/>
          </a:p>
        </p:txBody>
      </p:sp>
      <p:sp>
        <p:nvSpPr>
          <p:cNvPr id="31" name="Text Placeholder 2">
            <a:extLst>
              <a:ext uri="{FF2B5EF4-FFF2-40B4-BE49-F238E27FC236}">
                <a16:creationId xmlns:a16="http://schemas.microsoft.com/office/drawing/2014/main" id="{5B5BC9F6-5390-A1B4-3EB2-70849D7C1543}"/>
              </a:ext>
            </a:extLst>
          </p:cNvPr>
          <p:cNvSpPr>
            <a:spLocks noGrp="1"/>
          </p:cNvSpPr>
          <p:nvPr>
            <p:ph type="body" sz="quarter" idx="58"/>
          </p:nvPr>
        </p:nvSpPr>
        <p:spPr>
          <a:xfrm>
            <a:off x="5130562" y="1968638"/>
            <a:ext cx="2723120" cy="720000"/>
          </a:xfrm>
          <a:prstGeom prst="rect">
            <a:avLst/>
          </a:prstGeom>
        </p:spPr>
        <p:txBody>
          <a:bodyPr lIns="0" tIns="0" rIns="0" bIns="0" anchor="ctr" anchorCtr="0"/>
          <a:lstStyle>
            <a:lvl1pPr marL="0" indent="0" algn="l">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46" name="Rectangle 45">
            <a:extLst>
              <a:ext uri="{FF2B5EF4-FFF2-40B4-BE49-F238E27FC236}">
                <a16:creationId xmlns:a16="http://schemas.microsoft.com/office/drawing/2014/main" id="{EB440D81-52D7-CDE7-73A9-6C3ED6E7E144}"/>
              </a:ext>
            </a:extLst>
          </p:cNvPr>
          <p:cNvSpPr/>
          <p:nvPr userDrawn="1"/>
        </p:nvSpPr>
        <p:spPr>
          <a:xfrm rot="10800000">
            <a:off x="4262470" y="2846313"/>
            <a:ext cx="3600000" cy="3600"/>
          </a:xfrm>
          <a:prstGeom prst="rect">
            <a:avLst/>
          </a:prstGeom>
          <a:solidFill>
            <a:srgbClr val="2BA484"/>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47" name="Picture Placeholder 2">
            <a:extLst>
              <a:ext uri="{FF2B5EF4-FFF2-40B4-BE49-F238E27FC236}">
                <a16:creationId xmlns:a16="http://schemas.microsoft.com/office/drawing/2014/main" id="{A8B4BB0F-DEF8-EEA1-E478-84D0B4D3F448}"/>
              </a:ext>
            </a:extLst>
          </p:cNvPr>
          <p:cNvSpPr>
            <a:spLocks noGrp="1"/>
          </p:cNvSpPr>
          <p:nvPr>
            <p:ph type="pic" sz="quarter" idx="59"/>
          </p:nvPr>
        </p:nvSpPr>
        <p:spPr>
          <a:xfrm>
            <a:off x="4262471" y="3007588"/>
            <a:ext cx="720000" cy="720000"/>
          </a:xfrm>
          <a:prstGeom prst="rect">
            <a:avLst/>
          </a:prstGeom>
          <a:ln>
            <a:noFill/>
          </a:ln>
        </p:spPr>
        <p:txBody>
          <a:bodyPr/>
          <a:lstStyle/>
          <a:p>
            <a:endParaRPr lang="en-GB"/>
          </a:p>
        </p:txBody>
      </p:sp>
      <p:sp>
        <p:nvSpPr>
          <p:cNvPr id="48" name="Text Placeholder 2">
            <a:extLst>
              <a:ext uri="{FF2B5EF4-FFF2-40B4-BE49-F238E27FC236}">
                <a16:creationId xmlns:a16="http://schemas.microsoft.com/office/drawing/2014/main" id="{6AE8C074-4A0C-8FF8-E874-FB5509540252}"/>
              </a:ext>
            </a:extLst>
          </p:cNvPr>
          <p:cNvSpPr>
            <a:spLocks noGrp="1"/>
          </p:cNvSpPr>
          <p:nvPr>
            <p:ph type="body" sz="quarter" idx="60"/>
          </p:nvPr>
        </p:nvSpPr>
        <p:spPr>
          <a:xfrm>
            <a:off x="5130563" y="3007588"/>
            <a:ext cx="2723120" cy="720000"/>
          </a:xfrm>
          <a:prstGeom prst="rect">
            <a:avLst/>
          </a:prstGeom>
        </p:spPr>
        <p:txBody>
          <a:bodyPr lIns="0" tIns="0" rIns="0" bIns="0" anchor="ctr" anchorCtr="0"/>
          <a:lstStyle>
            <a:lvl1pPr marL="0" indent="0" algn="l">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49" name="Rectangle 48">
            <a:extLst>
              <a:ext uri="{FF2B5EF4-FFF2-40B4-BE49-F238E27FC236}">
                <a16:creationId xmlns:a16="http://schemas.microsoft.com/office/drawing/2014/main" id="{788BEE20-CAFC-0C4C-5D3E-929E858BAC36}"/>
              </a:ext>
            </a:extLst>
          </p:cNvPr>
          <p:cNvSpPr/>
          <p:nvPr userDrawn="1"/>
        </p:nvSpPr>
        <p:spPr>
          <a:xfrm rot="10800000">
            <a:off x="4271204" y="3885263"/>
            <a:ext cx="3600000" cy="3600"/>
          </a:xfrm>
          <a:prstGeom prst="rect">
            <a:avLst/>
          </a:prstGeom>
          <a:solidFill>
            <a:srgbClr val="2BA484"/>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50" name="Picture Placeholder 2">
            <a:extLst>
              <a:ext uri="{FF2B5EF4-FFF2-40B4-BE49-F238E27FC236}">
                <a16:creationId xmlns:a16="http://schemas.microsoft.com/office/drawing/2014/main" id="{A3D260FD-4A5D-ADFC-244B-276B23A9899C}"/>
              </a:ext>
            </a:extLst>
          </p:cNvPr>
          <p:cNvSpPr>
            <a:spLocks noGrp="1"/>
          </p:cNvSpPr>
          <p:nvPr>
            <p:ph type="pic" sz="quarter" idx="61"/>
          </p:nvPr>
        </p:nvSpPr>
        <p:spPr>
          <a:xfrm>
            <a:off x="4262471" y="4046538"/>
            <a:ext cx="720000" cy="720000"/>
          </a:xfrm>
          <a:prstGeom prst="rect">
            <a:avLst/>
          </a:prstGeom>
          <a:ln>
            <a:noFill/>
          </a:ln>
        </p:spPr>
        <p:txBody>
          <a:bodyPr/>
          <a:lstStyle/>
          <a:p>
            <a:endParaRPr lang="en-GB"/>
          </a:p>
        </p:txBody>
      </p:sp>
      <p:sp>
        <p:nvSpPr>
          <p:cNvPr id="51" name="Text Placeholder 2">
            <a:extLst>
              <a:ext uri="{FF2B5EF4-FFF2-40B4-BE49-F238E27FC236}">
                <a16:creationId xmlns:a16="http://schemas.microsoft.com/office/drawing/2014/main" id="{595C1BA7-441C-A475-043A-8A95C3F7E5B7}"/>
              </a:ext>
            </a:extLst>
          </p:cNvPr>
          <p:cNvSpPr>
            <a:spLocks noGrp="1"/>
          </p:cNvSpPr>
          <p:nvPr>
            <p:ph type="body" sz="quarter" idx="62"/>
          </p:nvPr>
        </p:nvSpPr>
        <p:spPr>
          <a:xfrm>
            <a:off x="5130563" y="4046538"/>
            <a:ext cx="2723120" cy="720000"/>
          </a:xfrm>
          <a:prstGeom prst="rect">
            <a:avLst/>
          </a:prstGeom>
        </p:spPr>
        <p:txBody>
          <a:bodyPr lIns="0" tIns="0" rIns="0" bIns="0" anchor="ctr" anchorCtr="0"/>
          <a:lstStyle>
            <a:lvl1pPr marL="0" indent="0" algn="l">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52" name="Rectangle 51">
            <a:extLst>
              <a:ext uri="{FF2B5EF4-FFF2-40B4-BE49-F238E27FC236}">
                <a16:creationId xmlns:a16="http://schemas.microsoft.com/office/drawing/2014/main" id="{25DD5A4E-73E5-4FF5-A1A6-CF1EA0813015}"/>
              </a:ext>
            </a:extLst>
          </p:cNvPr>
          <p:cNvSpPr/>
          <p:nvPr userDrawn="1"/>
        </p:nvSpPr>
        <p:spPr>
          <a:xfrm rot="10800000">
            <a:off x="4271204" y="4924213"/>
            <a:ext cx="3600000" cy="3600"/>
          </a:xfrm>
          <a:prstGeom prst="rect">
            <a:avLst/>
          </a:prstGeom>
          <a:solidFill>
            <a:srgbClr val="2BA484"/>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53" name="Picture Placeholder 2">
            <a:extLst>
              <a:ext uri="{FF2B5EF4-FFF2-40B4-BE49-F238E27FC236}">
                <a16:creationId xmlns:a16="http://schemas.microsoft.com/office/drawing/2014/main" id="{C916E390-EA03-07CE-A1D2-B61D56079AD7}"/>
              </a:ext>
            </a:extLst>
          </p:cNvPr>
          <p:cNvSpPr>
            <a:spLocks noGrp="1"/>
          </p:cNvSpPr>
          <p:nvPr>
            <p:ph type="pic" sz="quarter" idx="63"/>
          </p:nvPr>
        </p:nvSpPr>
        <p:spPr>
          <a:xfrm>
            <a:off x="4262471" y="5085490"/>
            <a:ext cx="720000" cy="720000"/>
          </a:xfrm>
          <a:prstGeom prst="rect">
            <a:avLst/>
          </a:prstGeom>
          <a:ln>
            <a:noFill/>
          </a:ln>
        </p:spPr>
        <p:txBody>
          <a:bodyPr/>
          <a:lstStyle/>
          <a:p>
            <a:endParaRPr lang="en-GB"/>
          </a:p>
        </p:txBody>
      </p:sp>
      <p:sp>
        <p:nvSpPr>
          <p:cNvPr id="54" name="Text Placeholder 2">
            <a:extLst>
              <a:ext uri="{FF2B5EF4-FFF2-40B4-BE49-F238E27FC236}">
                <a16:creationId xmlns:a16="http://schemas.microsoft.com/office/drawing/2014/main" id="{FF105FDE-8EAD-937F-48A6-8EB0DF9D3C62}"/>
              </a:ext>
            </a:extLst>
          </p:cNvPr>
          <p:cNvSpPr>
            <a:spLocks noGrp="1"/>
          </p:cNvSpPr>
          <p:nvPr>
            <p:ph type="body" sz="quarter" idx="64"/>
          </p:nvPr>
        </p:nvSpPr>
        <p:spPr>
          <a:xfrm>
            <a:off x="5130563" y="5085490"/>
            <a:ext cx="2723120" cy="720000"/>
          </a:xfrm>
          <a:prstGeom prst="rect">
            <a:avLst/>
          </a:prstGeom>
        </p:spPr>
        <p:txBody>
          <a:bodyPr lIns="0" tIns="0" rIns="0" bIns="0" anchor="ctr" anchorCtr="0"/>
          <a:lstStyle>
            <a:lvl1pPr marL="0" indent="0" algn="l">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Tree>
    <p:extLst>
      <p:ext uri="{BB962C8B-B14F-4D97-AF65-F5344CB8AC3E}">
        <p14:creationId xmlns:p14="http://schemas.microsoft.com/office/powerpoint/2010/main" val="1974056030"/>
      </p:ext>
    </p:extLst>
  </p:cSld>
  <p:clrMapOvr>
    <a:masterClrMapping/>
  </p:clrMapOvr>
  <p:extLst>
    <p:ext uri="{DCECCB84-F9BA-43D5-87BE-67443E8EF086}">
      <p15:sldGuideLst xmlns:p15="http://schemas.microsoft.com/office/powerpoint/2012/main">
        <p15:guide id="1" pos="234">
          <p15:clr>
            <a:srgbClr val="FBAE40"/>
          </p15:clr>
        </p15:guide>
        <p15:guide id="2" pos="7446">
          <p15:clr>
            <a:srgbClr val="FBAE40"/>
          </p15:clr>
        </p15:guide>
        <p15:guide id="3" orient="horz" pos="21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Responsibilities">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63E1AAB7-5DFD-409B-9C14-062AEB840155}"/>
              </a:ext>
            </a:extLst>
          </p:cNvPr>
          <p:cNvSpPr>
            <a:spLocks noGrp="1"/>
          </p:cNvSpPr>
          <p:nvPr>
            <p:ph type="body" sz="quarter" idx="19"/>
          </p:nvPr>
        </p:nvSpPr>
        <p:spPr>
          <a:xfrm>
            <a:off x="371475" y="2154220"/>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3" name="Picture Placeholder 2">
            <a:extLst>
              <a:ext uri="{FF2B5EF4-FFF2-40B4-BE49-F238E27FC236}">
                <a16:creationId xmlns:a16="http://schemas.microsoft.com/office/drawing/2014/main" id="{F92B461E-D29E-F3B1-DE66-3718157E4DA4}"/>
              </a:ext>
            </a:extLst>
          </p:cNvPr>
          <p:cNvSpPr>
            <a:spLocks noGrp="1"/>
          </p:cNvSpPr>
          <p:nvPr>
            <p:ph type="pic" sz="quarter" idx="24"/>
          </p:nvPr>
        </p:nvSpPr>
        <p:spPr>
          <a:xfrm>
            <a:off x="461475" y="530520"/>
            <a:ext cx="1440000" cy="1440000"/>
          </a:xfrm>
          <a:prstGeom prst="rect">
            <a:avLst/>
          </a:prstGeom>
          <a:ln>
            <a:noFill/>
          </a:ln>
        </p:spPr>
        <p:txBody>
          <a:bodyPr/>
          <a:lstStyle/>
          <a:p>
            <a:endParaRPr lang="en-GB"/>
          </a:p>
        </p:txBody>
      </p:sp>
      <p:sp>
        <p:nvSpPr>
          <p:cNvPr id="13" name="Picture Placeholder 2">
            <a:extLst>
              <a:ext uri="{FF2B5EF4-FFF2-40B4-BE49-F238E27FC236}">
                <a16:creationId xmlns:a16="http://schemas.microsoft.com/office/drawing/2014/main" id="{CAB20C9D-2406-7AD7-4C9E-5FBABA8454BB}"/>
              </a:ext>
            </a:extLst>
          </p:cNvPr>
          <p:cNvSpPr>
            <a:spLocks noGrp="1"/>
          </p:cNvSpPr>
          <p:nvPr>
            <p:ph type="pic" sz="quarter" idx="25"/>
          </p:nvPr>
        </p:nvSpPr>
        <p:spPr>
          <a:xfrm>
            <a:off x="2426809" y="530520"/>
            <a:ext cx="1440000" cy="1440000"/>
          </a:xfrm>
          <a:prstGeom prst="rect">
            <a:avLst/>
          </a:prstGeom>
          <a:ln>
            <a:noFill/>
          </a:ln>
        </p:spPr>
        <p:txBody>
          <a:bodyPr/>
          <a:lstStyle/>
          <a:p>
            <a:endParaRPr lang="en-GB"/>
          </a:p>
        </p:txBody>
      </p:sp>
      <p:sp>
        <p:nvSpPr>
          <p:cNvPr id="15" name="Picture Placeholder 2">
            <a:extLst>
              <a:ext uri="{FF2B5EF4-FFF2-40B4-BE49-F238E27FC236}">
                <a16:creationId xmlns:a16="http://schemas.microsoft.com/office/drawing/2014/main" id="{39F17EE5-AA80-CFAE-F5DE-C883C880DB08}"/>
              </a:ext>
            </a:extLst>
          </p:cNvPr>
          <p:cNvSpPr>
            <a:spLocks noGrp="1"/>
          </p:cNvSpPr>
          <p:nvPr>
            <p:ph type="pic" sz="quarter" idx="26"/>
          </p:nvPr>
        </p:nvSpPr>
        <p:spPr>
          <a:xfrm>
            <a:off x="4392143" y="530520"/>
            <a:ext cx="1440000" cy="1440000"/>
          </a:xfrm>
          <a:prstGeom prst="rect">
            <a:avLst/>
          </a:prstGeom>
          <a:ln>
            <a:noFill/>
          </a:ln>
        </p:spPr>
        <p:txBody>
          <a:bodyPr/>
          <a:lstStyle/>
          <a:p>
            <a:endParaRPr lang="en-GB"/>
          </a:p>
        </p:txBody>
      </p:sp>
      <p:sp>
        <p:nvSpPr>
          <p:cNvPr id="24" name="Picture Placeholder 2">
            <a:extLst>
              <a:ext uri="{FF2B5EF4-FFF2-40B4-BE49-F238E27FC236}">
                <a16:creationId xmlns:a16="http://schemas.microsoft.com/office/drawing/2014/main" id="{F45D2638-B0A7-395D-8C13-37CF713D4D40}"/>
              </a:ext>
            </a:extLst>
          </p:cNvPr>
          <p:cNvSpPr>
            <a:spLocks noGrp="1"/>
          </p:cNvSpPr>
          <p:nvPr>
            <p:ph type="pic" sz="quarter" idx="27"/>
          </p:nvPr>
        </p:nvSpPr>
        <p:spPr>
          <a:xfrm>
            <a:off x="6357477" y="530520"/>
            <a:ext cx="1440000" cy="1440000"/>
          </a:xfrm>
          <a:prstGeom prst="rect">
            <a:avLst/>
          </a:prstGeom>
          <a:ln>
            <a:noFill/>
          </a:ln>
        </p:spPr>
        <p:txBody>
          <a:bodyPr/>
          <a:lstStyle/>
          <a:p>
            <a:endParaRPr lang="en-GB"/>
          </a:p>
        </p:txBody>
      </p:sp>
      <p:sp>
        <p:nvSpPr>
          <p:cNvPr id="25" name="Picture Placeholder 2">
            <a:extLst>
              <a:ext uri="{FF2B5EF4-FFF2-40B4-BE49-F238E27FC236}">
                <a16:creationId xmlns:a16="http://schemas.microsoft.com/office/drawing/2014/main" id="{AC10C179-FA69-6594-F4C4-39D967791992}"/>
              </a:ext>
            </a:extLst>
          </p:cNvPr>
          <p:cNvSpPr>
            <a:spLocks noGrp="1"/>
          </p:cNvSpPr>
          <p:nvPr>
            <p:ph type="pic" sz="quarter" idx="28"/>
          </p:nvPr>
        </p:nvSpPr>
        <p:spPr>
          <a:xfrm>
            <a:off x="8322811" y="530520"/>
            <a:ext cx="1440000" cy="1440000"/>
          </a:xfrm>
          <a:prstGeom prst="rect">
            <a:avLst/>
          </a:prstGeom>
          <a:ln>
            <a:noFill/>
          </a:ln>
        </p:spPr>
        <p:txBody>
          <a:bodyPr/>
          <a:lstStyle/>
          <a:p>
            <a:endParaRPr lang="en-GB"/>
          </a:p>
        </p:txBody>
      </p:sp>
      <p:sp>
        <p:nvSpPr>
          <p:cNvPr id="26" name="Picture Placeholder 2">
            <a:extLst>
              <a:ext uri="{FF2B5EF4-FFF2-40B4-BE49-F238E27FC236}">
                <a16:creationId xmlns:a16="http://schemas.microsoft.com/office/drawing/2014/main" id="{F83E15B3-66C8-9057-9E65-51A8B4B29403}"/>
              </a:ext>
            </a:extLst>
          </p:cNvPr>
          <p:cNvSpPr>
            <a:spLocks noGrp="1"/>
          </p:cNvSpPr>
          <p:nvPr>
            <p:ph type="pic" sz="quarter" idx="29"/>
          </p:nvPr>
        </p:nvSpPr>
        <p:spPr>
          <a:xfrm>
            <a:off x="10288145" y="530520"/>
            <a:ext cx="1440000" cy="1440000"/>
          </a:xfrm>
          <a:prstGeom prst="rect">
            <a:avLst/>
          </a:prstGeom>
          <a:ln>
            <a:noFill/>
          </a:ln>
        </p:spPr>
        <p:txBody>
          <a:bodyPr/>
          <a:lstStyle/>
          <a:p>
            <a:endParaRPr lang="en-GB"/>
          </a:p>
        </p:txBody>
      </p:sp>
      <p:sp>
        <p:nvSpPr>
          <p:cNvPr id="27" name="Text Placeholder 2">
            <a:extLst>
              <a:ext uri="{FF2B5EF4-FFF2-40B4-BE49-F238E27FC236}">
                <a16:creationId xmlns:a16="http://schemas.microsoft.com/office/drawing/2014/main" id="{C06CFEC0-20BF-D2A3-2F94-F79660198F3B}"/>
              </a:ext>
            </a:extLst>
          </p:cNvPr>
          <p:cNvSpPr>
            <a:spLocks noGrp="1"/>
          </p:cNvSpPr>
          <p:nvPr>
            <p:ph type="body" sz="quarter" idx="30"/>
          </p:nvPr>
        </p:nvSpPr>
        <p:spPr>
          <a:xfrm>
            <a:off x="2336809" y="2154220"/>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28" name="Text Placeholder 2">
            <a:extLst>
              <a:ext uri="{FF2B5EF4-FFF2-40B4-BE49-F238E27FC236}">
                <a16:creationId xmlns:a16="http://schemas.microsoft.com/office/drawing/2014/main" id="{0F858FCB-8621-D560-9543-D1D5A39B3441}"/>
              </a:ext>
            </a:extLst>
          </p:cNvPr>
          <p:cNvSpPr>
            <a:spLocks noGrp="1"/>
          </p:cNvSpPr>
          <p:nvPr>
            <p:ph type="body" sz="quarter" idx="31"/>
          </p:nvPr>
        </p:nvSpPr>
        <p:spPr>
          <a:xfrm>
            <a:off x="4302143" y="2154220"/>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29" name="Text Placeholder 2">
            <a:extLst>
              <a:ext uri="{FF2B5EF4-FFF2-40B4-BE49-F238E27FC236}">
                <a16:creationId xmlns:a16="http://schemas.microsoft.com/office/drawing/2014/main" id="{E1D509FD-C7DB-4933-D298-EDCD76793680}"/>
              </a:ext>
            </a:extLst>
          </p:cNvPr>
          <p:cNvSpPr>
            <a:spLocks noGrp="1"/>
          </p:cNvSpPr>
          <p:nvPr>
            <p:ph type="body" sz="quarter" idx="32"/>
          </p:nvPr>
        </p:nvSpPr>
        <p:spPr>
          <a:xfrm>
            <a:off x="6267477" y="2154220"/>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30" name="Text Placeholder 2">
            <a:extLst>
              <a:ext uri="{FF2B5EF4-FFF2-40B4-BE49-F238E27FC236}">
                <a16:creationId xmlns:a16="http://schemas.microsoft.com/office/drawing/2014/main" id="{0927E4FF-A39F-0A49-0888-64CC54671DDD}"/>
              </a:ext>
            </a:extLst>
          </p:cNvPr>
          <p:cNvSpPr>
            <a:spLocks noGrp="1"/>
          </p:cNvSpPr>
          <p:nvPr>
            <p:ph type="body" sz="quarter" idx="33"/>
          </p:nvPr>
        </p:nvSpPr>
        <p:spPr>
          <a:xfrm>
            <a:off x="8232811" y="2154220"/>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32" name="Text Placeholder 2">
            <a:extLst>
              <a:ext uri="{FF2B5EF4-FFF2-40B4-BE49-F238E27FC236}">
                <a16:creationId xmlns:a16="http://schemas.microsoft.com/office/drawing/2014/main" id="{C4AD219F-E83E-0909-1AA6-CFBFC6F41C43}"/>
              </a:ext>
            </a:extLst>
          </p:cNvPr>
          <p:cNvSpPr>
            <a:spLocks noGrp="1"/>
          </p:cNvSpPr>
          <p:nvPr>
            <p:ph type="body" sz="quarter" idx="35"/>
          </p:nvPr>
        </p:nvSpPr>
        <p:spPr>
          <a:xfrm>
            <a:off x="10198145" y="2154220"/>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33" name="Rectangle 32">
            <a:extLst>
              <a:ext uri="{FF2B5EF4-FFF2-40B4-BE49-F238E27FC236}">
                <a16:creationId xmlns:a16="http://schemas.microsoft.com/office/drawing/2014/main" id="{0517964F-A02B-D4E0-F29F-1C0D331F7FBC}"/>
              </a:ext>
            </a:extLst>
          </p:cNvPr>
          <p:cNvSpPr/>
          <p:nvPr userDrawn="1"/>
        </p:nvSpPr>
        <p:spPr>
          <a:xfrm>
            <a:off x="373855" y="3057920"/>
            <a:ext cx="11446669" cy="36000"/>
          </a:xfrm>
          <a:prstGeom prst="rect">
            <a:avLst/>
          </a:prstGeom>
          <a:solidFill>
            <a:srgbClr val="2BA484"/>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34" name="Text Placeholder 2">
            <a:extLst>
              <a:ext uri="{FF2B5EF4-FFF2-40B4-BE49-F238E27FC236}">
                <a16:creationId xmlns:a16="http://schemas.microsoft.com/office/drawing/2014/main" id="{E17DE60B-0BEE-5E8C-36B0-5FAF62FD5B1F}"/>
              </a:ext>
            </a:extLst>
          </p:cNvPr>
          <p:cNvSpPr>
            <a:spLocks noGrp="1"/>
          </p:cNvSpPr>
          <p:nvPr>
            <p:ph type="body" sz="quarter" idx="36"/>
          </p:nvPr>
        </p:nvSpPr>
        <p:spPr>
          <a:xfrm>
            <a:off x="369095" y="5081321"/>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35" name="Picture Placeholder 2">
            <a:extLst>
              <a:ext uri="{FF2B5EF4-FFF2-40B4-BE49-F238E27FC236}">
                <a16:creationId xmlns:a16="http://schemas.microsoft.com/office/drawing/2014/main" id="{1E7A7457-28EE-5AAF-D667-2CC029581877}"/>
              </a:ext>
            </a:extLst>
          </p:cNvPr>
          <p:cNvSpPr>
            <a:spLocks noGrp="1"/>
          </p:cNvSpPr>
          <p:nvPr>
            <p:ph type="pic" sz="quarter" idx="37"/>
          </p:nvPr>
        </p:nvSpPr>
        <p:spPr>
          <a:xfrm>
            <a:off x="459095" y="3457620"/>
            <a:ext cx="1440000" cy="1440000"/>
          </a:xfrm>
          <a:prstGeom prst="rect">
            <a:avLst/>
          </a:prstGeom>
          <a:ln>
            <a:noFill/>
          </a:ln>
        </p:spPr>
        <p:txBody>
          <a:bodyPr/>
          <a:lstStyle/>
          <a:p>
            <a:endParaRPr lang="en-GB"/>
          </a:p>
        </p:txBody>
      </p:sp>
      <p:sp>
        <p:nvSpPr>
          <p:cNvPr id="36" name="Picture Placeholder 2">
            <a:extLst>
              <a:ext uri="{FF2B5EF4-FFF2-40B4-BE49-F238E27FC236}">
                <a16:creationId xmlns:a16="http://schemas.microsoft.com/office/drawing/2014/main" id="{77056E75-804B-2727-ED4E-B9FCAC52D685}"/>
              </a:ext>
            </a:extLst>
          </p:cNvPr>
          <p:cNvSpPr>
            <a:spLocks noGrp="1"/>
          </p:cNvSpPr>
          <p:nvPr>
            <p:ph type="pic" sz="quarter" idx="38"/>
          </p:nvPr>
        </p:nvSpPr>
        <p:spPr>
          <a:xfrm>
            <a:off x="2424667" y="3457620"/>
            <a:ext cx="1440000" cy="1440000"/>
          </a:xfrm>
          <a:prstGeom prst="rect">
            <a:avLst/>
          </a:prstGeom>
          <a:ln>
            <a:noFill/>
          </a:ln>
        </p:spPr>
        <p:txBody>
          <a:bodyPr/>
          <a:lstStyle/>
          <a:p>
            <a:endParaRPr lang="en-GB"/>
          </a:p>
        </p:txBody>
      </p:sp>
      <p:sp>
        <p:nvSpPr>
          <p:cNvPr id="37" name="Picture Placeholder 2">
            <a:extLst>
              <a:ext uri="{FF2B5EF4-FFF2-40B4-BE49-F238E27FC236}">
                <a16:creationId xmlns:a16="http://schemas.microsoft.com/office/drawing/2014/main" id="{C8FD96B6-B51B-B6AE-0CAA-F20A35BEFE72}"/>
              </a:ext>
            </a:extLst>
          </p:cNvPr>
          <p:cNvSpPr>
            <a:spLocks noGrp="1"/>
          </p:cNvSpPr>
          <p:nvPr>
            <p:ph type="pic" sz="quarter" idx="39"/>
          </p:nvPr>
        </p:nvSpPr>
        <p:spPr>
          <a:xfrm>
            <a:off x="4390239" y="3457620"/>
            <a:ext cx="1440000" cy="1440000"/>
          </a:xfrm>
          <a:prstGeom prst="rect">
            <a:avLst/>
          </a:prstGeom>
          <a:ln>
            <a:noFill/>
          </a:ln>
        </p:spPr>
        <p:txBody>
          <a:bodyPr/>
          <a:lstStyle/>
          <a:p>
            <a:endParaRPr lang="en-GB"/>
          </a:p>
        </p:txBody>
      </p:sp>
      <p:sp>
        <p:nvSpPr>
          <p:cNvPr id="38" name="Picture Placeholder 2">
            <a:extLst>
              <a:ext uri="{FF2B5EF4-FFF2-40B4-BE49-F238E27FC236}">
                <a16:creationId xmlns:a16="http://schemas.microsoft.com/office/drawing/2014/main" id="{3EAE0BF8-101F-8F96-8AE3-8D92D63FECA2}"/>
              </a:ext>
            </a:extLst>
          </p:cNvPr>
          <p:cNvSpPr>
            <a:spLocks noGrp="1"/>
          </p:cNvSpPr>
          <p:nvPr>
            <p:ph type="pic" sz="quarter" idx="40"/>
          </p:nvPr>
        </p:nvSpPr>
        <p:spPr>
          <a:xfrm>
            <a:off x="6355811" y="3457620"/>
            <a:ext cx="1440000" cy="1440000"/>
          </a:xfrm>
          <a:prstGeom prst="rect">
            <a:avLst/>
          </a:prstGeom>
          <a:ln>
            <a:noFill/>
          </a:ln>
        </p:spPr>
        <p:txBody>
          <a:bodyPr/>
          <a:lstStyle/>
          <a:p>
            <a:endParaRPr lang="en-GB"/>
          </a:p>
        </p:txBody>
      </p:sp>
      <p:sp>
        <p:nvSpPr>
          <p:cNvPr id="39" name="Picture Placeholder 2">
            <a:extLst>
              <a:ext uri="{FF2B5EF4-FFF2-40B4-BE49-F238E27FC236}">
                <a16:creationId xmlns:a16="http://schemas.microsoft.com/office/drawing/2014/main" id="{FDE749E2-7DB9-5B98-D3E1-B69660488D97}"/>
              </a:ext>
            </a:extLst>
          </p:cNvPr>
          <p:cNvSpPr>
            <a:spLocks noGrp="1"/>
          </p:cNvSpPr>
          <p:nvPr>
            <p:ph type="pic" sz="quarter" idx="41"/>
          </p:nvPr>
        </p:nvSpPr>
        <p:spPr>
          <a:xfrm>
            <a:off x="8321383" y="3457620"/>
            <a:ext cx="1440000" cy="1440000"/>
          </a:xfrm>
          <a:prstGeom prst="rect">
            <a:avLst/>
          </a:prstGeom>
          <a:ln>
            <a:noFill/>
          </a:ln>
        </p:spPr>
        <p:txBody>
          <a:bodyPr/>
          <a:lstStyle/>
          <a:p>
            <a:endParaRPr lang="en-GB"/>
          </a:p>
        </p:txBody>
      </p:sp>
      <p:sp>
        <p:nvSpPr>
          <p:cNvPr id="40" name="Picture Placeholder 2">
            <a:extLst>
              <a:ext uri="{FF2B5EF4-FFF2-40B4-BE49-F238E27FC236}">
                <a16:creationId xmlns:a16="http://schemas.microsoft.com/office/drawing/2014/main" id="{CA56B3A8-7A4F-DD19-2ADC-C051BC55FCCA}"/>
              </a:ext>
            </a:extLst>
          </p:cNvPr>
          <p:cNvSpPr>
            <a:spLocks noGrp="1"/>
          </p:cNvSpPr>
          <p:nvPr>
            <p:ph type="pic" sz="quarter" idx="42"/>
          </p:nvPr>
        </p:nvSpPr>
        <p:spPr>
          <a:xfrm>
            <a:off x="10286955" y="3457620"/>
            <a:ext cx="1440000" cy="1440000"/>
          </a:xfrm>
          <a:prstGeom prst="rect">
            <a:avLst/>
          </a:prstGeom>
          <a:ln>
            <a:noFill/>
          </a:ln>
        </p:spPr>
        <p:txBody>
          <a:bodyPr/>
          <a:lstStyle/>
          <a:p>
            <a:endParaRPr lang="en-GB"/>
          </a:p>
        </p:txBody>
      </p:sp>
      <p:sp>
        <p:nvSpPr>
          <p:cNvPr id="41" name="Text Placeholder 2">
            <a:extLst>
              <a:ext uri="{FF2B5EF4-FFF2-40B4-BE49-F238E27FC236}">
                <a16:creationId xmlns:a16="http://schemas.microsoft.com/office/drawing/2014/main" id="{8CBFA6A9-CCAE-17CE-B871-C4427E52F0E2}"/>
              </a:ext>
            </a:extLst>
          </p:cNvPr>
          <p:cNvSpPr>
            <a:spLocks noGrp="1"/>
          </p:cNvSpPr>
          <p:nvPr>
            <p:ph type="body" sz="quarter" idx="43"/>
          </p:nvPr>
        </p:nvSpPr>
        <p:spPr>
          <a:xfrm>
            <a:off x="2334667" y="5081321"/>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42" name="Text Placeholder 2">
            <a:extLst>
              <a:ext uri="{FF2B5EF4-FFF2-40B4-BE49-F238E27FC236}">
                <a16:creationId xmlns:a16="http://schemas.microsoft.com/office/drawing/2014/main" id="{827E01D9-9D61-3A39-DEBE-8E8244BFB27A}"/>
              </a:ext>
            </a:extLst>
          </p:cNvPr>
          <p:cNvSpPr>
            <a:spLocks noGrp="1"/>
          </p:cNvSpPr>
          <p:nvPr>
            <p:ph type="body" sz="quarter" idx="44"/>
          </p:nvPr>
        </p:nvSpPr>
        <p:spPr>
          <a:xfrm>
            <a:off x="4300239" y="5081321"/>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43" name="Text Placeholder 2">
            <a:extLst>
              <a:ext uri="{FF2B5EF4-FFF2-40B4-BE49-F238E27FC236}">
                <a16:creationId xmlns:a16="http://schemas.microsoft.com/office/drawing/2014/main" id="{138BB710-C1DB-9BBE-627B-F9CA2769981D}"/>
              </a:ext>
            </a:extLst>
          </p:cNvPr>
          <p:cNvSpPr>
            <a:spLocks noGrp="1"/>
          </p:cNvSpPr>
          <p:nvPr>
            <p:ph type="body" sz="quarter" idx="45"/>
          </p:nvPr>
        </p:nvSpPr>
        <p:spPr>
          <a:xfrm>
            <a:off x="6265811" y="5081321"/>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44" name="Text Placeholder 2">
            <a:extLst>
              <a:ext uri="{FF2B5EF4-FFF2-40B4-BE49-F238E27FC236}">
                <a16:creationId xmlns:a16="http://schemas.microsoft.com/office/drawing/2014/main" id="{1D30794B-6736-9BCC-B2FF-303B612FE8C8}"/>
              </a:ext>
            </a:extLst>
          </p:cNvPr>
          <p:cNvSpPr>
            <a:spLocks noGrp="1"/>
          </p:cNvSpPr>
          <p:nvPr>
            <p:ph type="body" sz="quarter" idx="46"/>
          </p:nvPr>
        </p:nvSpPr>
        <p:spPr>
          <a:xfrm>
            <a:off x="8231383" y="5081321"/>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45" name="Text Placeholder 2">
            <a:extLst>
              <a:ext uri="{FF2B5EF4-FFF2-40B4-BE49-F238E27FC236}">
                <a16:creationId xmlns:a16="http://schemas.microsoft.com/office/drawing/2014/main" id="{9E9BBF56-A314-9193-E05A-37A15ABBAF81}"/>
              </a:ext>
            </a:extLst>
          </p:cNvPr>
          <p:cNvSpPr>
            <a:spLocks noGrp="1"/>
          </p:cNvSpPr>
          <p:nvPr>
            <p:ph type="body" sz="quarter" idx="47"/>
          </p:nvPr>
        </p:nvSpPr>
        <p:spPr>
          <a:xfrm>
            <a:off x="10196955" y="5081321"/>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46" name="Rectangle 45">
            <a:extLst>
              <a:ext uri="{FF2B5EF4-FFF2-40B4-BE49-F238E27FC236}">
                <a16:creationId xmlns:a16="http://schemas.microsoft.com/office/drawing/2014/main" id="{5796AA8C-5839-50C9-65CD-3C5A6B3C3DDC}"/>
              </a:ext>
            </a:extLst>
          </p:cNvPr>
          <p:cNvSpPr/>
          <p:nvPr userDrawn="1"/>
        </p:nvSpPr>
        <p:spPr>
          <a:xfrm>
            <a:off x="371475" y="350520"/>
            <a:ext cx="288000" cy="288000"/>
          </a:xfrm>
          <a:prstGeom prst="rect">
            <a:avLst/>
          </a:prstGeom>
          <a:solidFill>
            <a:srgbClr val="2BA484"/>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1300" b="1">
                <a:latin typeface="Montserrat" panose="00000500000000000000" pitchFamily="2" charset="0"/>
              </a:rPr>
              <a:t>1</a:t>
            </a:r>
          </a:p>
        </p:txBody>
      </p:sp>
      <p:sp>
        <p:nvSpPr>
          <p:cNvPr id="47" name="Rectangle 46">
            <a:extLst>
              <a:ext uri="{FF2B5EF4-FFF2-40B4-BE49-F238E27FC236}">
                <a16:creationId xmlns:a16="http://schemas.microsoft.com/office/drawing/2014/main" id="{955E49F9-4D8F-BAC3-B9DB-270CF0EF179B}"/>
              </a:ext>
            </a:extLst>
          </p:cNvPr>
          <p:cNvSpPr/>
          <p:nvPr userDrawn="1"/>
        </p:nvSpPr>
        <p:spPr>
          <a:xfrm>
            <a:off x="2336809" y="350520"/>
            <a:ext cx="288000" cy="288000"/>
          </a:xfrm>
          <a:prstGeom prst="rect">
            <a:avLst/>
          </a:prstGeom>
          <a:solidFill>
            <a:srgbClr val="2BA484"/>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1300" b="1">
                <a:latin typeface="Montserrat" panose="00000500000000000000" pitchFamily="2" charset="0"/>
              </a:rPr>
              <a:t>2</a:t>
            </a:r>
          </a:p>
        </p:txBody>
      </p:sp>
      <p:sp>
        <p:nvSpPr>
          <p:cNvPr id="48" name="Rectangle 47">
            <a:extLst>
              <a:ext uri="{FF2B5EF4-FFF2-40B4-BE49-F238E27FC236}">
                <a16:creationId xmlns:a16="http://schemas.microsoft.com/office/drawing/2014/main" id="{94A60AC8-4193-033D-10C9-3766F054CB7C}"/>
              </a:ext>
            </a:extLst>
          </p:cNvPr>
          <p:cNvSpPr/>
          <p:nvPr userDrawn="1"/>
        </p:nvSpPr>
        <p:spPr>
          <a:xfrm>
            <a:off x="4302143" y="350520"/>
            <a:ext cx="288000" cy="288000"/>
          </a:xfrm>
          <a:prstGeom prst="rect">
            <a:avLst/>
          </a:prstGeom>
          <a:solidFill>
            <a:srgbClr val="2BA484"/>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1300" b="1">
                <a:latin typeface="Montserrat" panose="00000500000000000000" pitchFamily="2" charset="0"/>
              </a:rPr>
              <a:t>3</a:t>
            </a:r>
          </a:p>
        </p:txBody>
      </p:sp>
      <p:sp>
        <p:nvSpPr>
          <p:cNvPr id="49" name="Rectangle 48">
            <a:extLst>
              <a:ext uri="{FF2B5EF4-FFF2-40B4-BE49-F238E27FC236}">
                <a16:creationId xmlns:a16="http://schemas.microsoft.com/office/drawing/2014/main" id="{B6E73BA0-3143-3A59-0E4C-03003E8AD892}"/>
              </a:ext>
            </a:extLst>
          </p:cNvPr>
          <p:cNvSpPr/>
          <p:nvPr userDrawn="1"/>
        </p:nvSpPr>
        <p:spPr>
          <a:xfrm>
            <a:off x="6267477" y="350520"/>
            <a:ext cx="288000" cy="288000"/>
          </a:xfrm>
          <a:prstGeom prst="rect">
            <a:avLst/>
          </a:prstGeom>
          <a:solidFill>
            <a:srgbClr val="2BA484"/>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1300" b="1">
                <a:latin typeface="Montserrat" panose="00000500000000000000" pitchFamily="2" charset="0"/>
              </a:rPr>
              <a:t>4</a:t>
            </a:r>
          </a:p>
        </p:txBody>
      </p:sp>
      <p:sp>
        <p:nvSpPr>
          <p:cNvPr id="50" name="Rectangle 49">
            <a:extLst>
              <a:ext uri="{FF2B5EF4-FFF2-40B4-BE49-F238E27FC236}">
                <a16:creationId xmlns:a16="http://schemas.microsoft.com/office/drawing/2014/main" id="{252E2D1E-4300-817D-8242-A5952C490A9E}"/>
              </a:ext>
            </a:extLst>
          </p:cNvPr>
          <p:cNvSpPr/>
          <p:nvPr userDrawn="1"/>
        </p:nvSpPr>
        <p:spPr>
          <a:xfrm>
            <a:off x="8232811" y="350520"/>
            <a:ext cx="288000" cy="288000"/>
          </a:xfrm>
          <a:prstGeom prst="rect">
            <a:avLst/>
          </a:prstGeom>
          <a:solidFill>
            <a:srgbClr val="2BA484"/>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1300" b="1">
                <a:latin typeface="Montserrat" panose="00000500000000000000" pitchFamily="2" charset="0"/>
              </a:rPr>
              <a:t>5</a:t>
            </a:r>
          </a:p>
        </p:txBody>
      </p:sp>
      <p:sp>
        <p:nvSpPr>
          <p:cNvPr id="51" name="Rectangle 50">
            <a:extLst>
              <a:ext uri="{FF2B5EF4-FFF2-40B4-BE49-F238E27FC236}">
                <a16:creationId xmlns:a16="http://schemas.microsoft.com/office/drawing/2014/main" id="{91BF407E-85BD-DF1A-4101-DF2FB2C70F19}"/>
              </a:ext>
            </a:extLst>
          </p:cNvPr>
          <p:cNvSpPr/>
          <p:nvPr userDrawn="1"/>
        </p:nvSpPr>
        <p:spPr>
          <a:xfrm>
            <a:off x="10198145" y="350520"/>
            <a:ext cx="288000" cy="288000"/>
          </a:xfrm>
          <a:prstGeom prst="rect">
            <a:avLst/>
          </a:prstGeom>
          <a:solidFill>
            <a:srgbClr val="2BA484"/>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1300" b="1">
                <a:latin typeface="Montserrat" panose="00000500000000000000" pitchFamily="2" charset="0"/>
              </a:rPr>
              <a:t>6</a:t>
            </a:r>
          </a:p>
        </p:txBody>
      </p:sp>
      <p:sp>
        <p:nvSpPr>
          <p:cNvPr id="52" name="Rectangle 51">
            <a:extLst>
              <a:ext uri="{FF2B5EF4-FFF2-40B4-BE49-F238E27FC236}">
                <a16:creationId xmlns:a16="http://schemas.microsoft.com/office/drawing/2014/main" id="{78ADF076-5970-3F76-4FBF-584152D26877}"/>
              </a:ext>
            </a:extLst>
          </p:cNvPr>
          <p:cNvSpPr/>
          <p:nvPr userDrawn="1"/>
        </p:nvSpPr>
        <p:spPr>
          <a:xfrm>
            <a:off x="369095" y="3277620"/>
            <a:ext cx="288000" cy="288000"/>
          </a:xfrm>
          <a:prstGeom prst="rect">
            <a:avLst/>
          </a:prstGeom>
          <a:solidFill>
            <a:srgbClr val="2BA484"/>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1300" b="1" dirty="0">
                <a:latin typeface="Montserrat" panose="00000500000000000000" pitchFamily="2" charset="0"/>
              </a:rPr>
              <a:t>7</a:t>
            </a:r>
          </a:p>
        </p:txBody>
      </p:sp>
      <p:sp>
        <p:nvSpPr>
          <p:cNvPr id="53" name="Rectangle 52">
            <a:extLst>
              <a:ext uri="{FF2B5EF4-FFF2-40B4-BE49-F238E27FC236}">
                <a16:creationId xmlns:a16="http://schemas.microsoft.com/office/drawing/2014/main" id="{33B101CD-B528-BD37-3B32-03DCD3646D8C}"/>
              </a:ext>
            </a:extLst>
          </p:cNvPr>
          <p:cNvSpPr/>
          <p:nvPr userDrawn="1"/>
        </p:nvSpPr>
        <p:spPr>
          <a:xfrm>
            <a:off x="2334429" y="3277620"/>
            <a:ext cx="288000" cy="288000"/>
          </a:xfrm>
          <a:prstGeom prst="rect">
            <a:avLst/>
          </a:prstGeom>
          <a:solidFill>
            <a:srgbClr val="2BA4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a:latin typeface="Montserrat" panose="00000500000000000000" pitchFamily="2" charset="0"/>
              </a:rPr>
              <a:t>8</a:t>
            </a:r>
          </a:p>
        </p:txBody>
      </p:sp>
      <p:sp>
        <p:nvSpPr>
          <p:cNvPr id="54" name="Rectangle 53">
            <a:extLst>
              <a:ext uri="{FF2B5EF4-FFF2-40B4-BE49-F238E27FC236}">
                <a16:creationId xmlns:a16="http://schemas.microsoft.com/office/drawing/2014/main" id="{9DF0FCE1-2209-11B5-D73C-BD505EF0F22F}"/>
              </a:ext>
            </a:extLst>
          </p:cNvPr>
          <p:cNvSpPr/>
          <p:nvPr userDrawn="1"/>
        </p:nvSpPr>
        <p:spPr>
          <a:xfrm>
            <a:off x="4299763" y="3277620"/>
            <a:ext cx="288000" cy="288000"/>
          </a:xfrm>
          <a:prstGeom prst="rect">
            <a:avLst/>
          </a:prstGeom>
          <a:solidFill>
            <a:srgbClr val="2BA484"/>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1300" b="1">
                <a:latin typeface="Montserrat" panose="00000500000000000000" pitchFamily="2" charset="0"/>
              </a:rPr>
              <a:t>9</a:t>
            </a:r>
          </a:p>
        </p:txBody>
      </p:sp>
      <p:sp>
        <p:nvSpPr>
          <p:cNvPr id="55" name="Rectangle 54">
            <a:extLst>
              <a:ext uri="{FF2B5EF4-FFF2-40B4-BE49-F238E27FC236}">
                <a16:creationId xmlns:a16="http://schemas.microsoft.com/office/drawing/2014/main" id="{CD4E72F4-B489-CBD7-419F-677AE4E5626E}"/>
              </a:ext>
            </a:extLst>
          </p:cNvPr>
          <p:cNvSpPr/>
          <p:nvPr userDrawn="1"/>
        </p:nvSpPr>
        <p:spPr>
          <a:xfrm>
            <a:off x="6265097" y="3277620"/>
            <a:ext cx="288000" cy="288000"/>
          </a:xfrm>
          <a:prstGeom prst="rect">
            <a:avLst/>
          </a:prstGeom>
          <a:solidFill>
            <a:srgbClr val="2BA484"/>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1300" b="1">
                <a:latin typeface="Montserrat" panose="00000500000000000000" pitchFamily="2" charset="0"/>
              </a:rPr>
              <a:t>10</a:t>
            </a:r>
          </a:p>
        </p:txBody>
      </p:sp>
      <p:sp>
        <p:nvSpPr>
          <p:cNvPr id="56" name="Rectangle 55">
            <a:extLst>
              <a:ext uri="{FF2B5EF4-FFF2-40B4-BE49-F238E27FC236}">
                <a16:creationId xmlns:a16="http://schemas.microsoft.com/office/drawing/2014/main" id="{F7BA7E38-12EC-842C-CDF7-01333C761A61}"/>
              </a:ext>
            </a:extLst>
          </p:cNvPr>
          <p:cNvSpPr/>
          <p:nvPr userDrawn="1"/>
        </p:nvSpPr>
        <p:spPr>
          <a:xfrm>
            <a:off x="8230431" y="3277620"/>
            <a:ext cx="288000" cy="288000"/>
          </a:xfrm>
          <a:prstGeom prst="rect">
            <a:avLst/>
          </a:prstGeom>
          <a:solidFill>
            <a:srgbClr val="2BA484"/>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1300" b="1">
                <a:latin typeface="Montserrat" panose="00000500000000000000" pitchFamily="2" charset="0"/>
              </a:rPr>
              <a:t>11</a:t>
            </a:r>
          </a:p>
        </p:txBody>
      </p:sp>
      <p:sp>
        <p:nvSpPr>
          <p:cNvPr id="57" name="Rectangle 56">
            <a:extLst>
              <a:ext uri="{FF2B5EF4-FFF2-40B4-BE49-F238E27FC236}">
                <a16:creationId xmlns:a16="http://schemas.microsoft.com/office/drawing/2014/main" id="{7BFF4AFE-3F0D-9205-AD63-1C71059F1C66}"/>
              </a:ext>
            </a:extLst>
          </p:cNvPr>
          <p:cNvSpPr/>
          <p:nvPr userDrawn="1"/>
        </p:nvSpPr>
        <p:spPr>
          <a:xfrm>
            <a:off x="10195765" y="3277620"/>
            <a:ext cx="288000" cy="288000"/>
          </a:xfrm>
          <a:prstGeom prst="rect">
            <a:avLst/>
          </a:prstGeom>
          <a:solidFill>
            <a:srgbClr val="2BA484"/>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1300" b="1">
                <a:latin typeface="Montserrat" panose="00000500000000000000" pitchFamily="2" charset="0"/>
              </a:rPr>
              <a:t>12</a:t>
            </a:r>
          </a:p>
        </p:txBody>
      </p:sp>
    </p:spTree>
    <p:extLst>
      <p:ext uri="{BB962C8B-B14F-4D97-AF65-F5344CB8AC3E}">
        <p14:creationId xmlns:p14="http://schemas.microsoft.com/office/powerpoint/2010/main" val="1985284605"/>
      </p:ext>
    </p:extLst>
  </p:cSld>
  <p:clrMapOvr>
    <a:masterClrMapping/>
  </p:clrMapOvr>
  <p:extLst>
    <p:ext uri="{DCECCB84-F9BA-43D5-87BE-67443E8EF086}">
      <p15:sldGuideLst xmlns:p15="http://schemas.microsoft.com/office/powerpoint/2012/main">
        <p15:guide id="1" pos="234">
          <p15:clr>
            <a:srgbClr val="FBAE40"/>
          </p15:clr>
        </p15:guide>
        <p15:guide id="2" pos="7446">
          <p15:clr>
            <a:srgbClr val="FBAE40"/>
          </p15:clr>
        </p15:guide>
        <p15:guide id="3" orient="horz" pos="21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Responsibilities 2">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63E1AAB7-5DFD-409B-9C14-062AEB840155}"/>
              </a:ext>
            </a:extLst>
          </p:cNvPr>
          <p:cNvSpPr>
            <a:spLocks noGrp="1"/>
          </p:cNvSpPr>
          <p:nvPr>
            <p:ph type="body" sz="quarter" idx="19"/>
          </p:nvPr>
        </p:nvSpPr>
        <p:spPr>
          <a:xfrm>
            <a:off x="371475" y="2154220"/>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3" name="Picture Placeholder 2">
            <a:extLst>
              <a:ext uri="{FF2B5EF4-FFF2-40B4-BE49-F238E27FC236}">
                <a16:creationId xmlns:a16="http://schemas.microsoft.com/office/drawing/2014/main" id="{F92B461E-D29E-F3B1-DE66-3718157E4DA4}"/>
              </a:ext>
            </a:extLst>
          </p:cNvPr>
          <p:cNvSpPr>
            <a:spLocks noGrp="1"/>
          </p:cNvSpPr>
          <p:nvPr>
            <p:ph type="pic" sz="quarter" idx="24"/>
          </p:nvPr>
        </p:nvSpPr>
        <p:spPr>
          <a:xfrm>
            <a:off x="461475" y="530520"/>
            <a:ext cx="1440000" cy="1440000"/>
          </a:xfrm>
          <a:prstGeom prst="rect">
            <a:avLst/>
          </a:prstGeom>
          <a:ln>
            <a:noFill/>
          </a:ln>
        </p:spPr>
        <p:txBody>
          <a:bodyPr/>
          <a:lstStyle/>
          <a:p>
            <a:endParaRPr lang="en-GB"/>
          </a:p>
        </p:txBody>
      </p:sp>
      <p:sp>
        <p:nvSpPr>
          <p:cNvPr id="13" name="Picture Placeholder 2">
            <a:extLst>
              <a:ext uri="{FF2B5EF4-FFF2-40B4-BE49-F238E27FC236}">
                <a16:creationId xmlns:a16="http://schemas.microsoft.com/office/drawing/2014/main" id="{CAB20C9D-2406-7AD7-4C9E-5FBABA8454BB}"/>
              </a:ext>
            </a:extLst>
          </p:cNvPr>
          <p:cNvSpPr>
            <a:spLocks noGrp="1"/>
          </p:cNvSpPr>
          <p:nvPr>
            <p:ph type="pic" sz="quarter" idx="25"/>
          </p:nvPr>
        </p:nvSpPr>
        <p:spPr>
          <a:xfrm>
            <a:off x="2426809" y="530520"/>
            <a:ext cx="1440000" cy="1440000"/>
          </a:xfrm>
          <a:prstGeom prst="rect">
            <a:avLst/>
          </a:prstGeom>
          <a:ln>
            <a:noFill/>
          </a:ln>
        </p:spPr>
        <p:txBody>
          <a:bodyPr/>
          <a:lstStyle/>
          <a:p>
            <a:endParaRPr lang="en-GB"/>
          </a:p>
        </p:txBody>
      </p:sp>
      <p:sp>
        <p:nvSpPr>
          <p:cNvPr id="15" name="Picture Placeholder 2">
            <a:extLst>
              <a:ext uri="{FF2B5EF4-FFF2-40B4-BE49-F238E27FC236}">
                <a16:creationId xmlns:a16="http://schemas.microsoft.com/office/drawing/2014/main" id="{39F17EE5-AA80-CFAE-F5DE-C883C880DB08}"/>
              </a:ext>
            </a:extLst>
          </p:cNvPr>
          <p:cNvSpPr>
            <a:spLocks noGrp="1"/>
          </p:cNvSpPr>
          <p:nvPr>
            <p:ph type="pic" sz="quarter" idx="26"/>
          </p:nvPr>
        </p:nvSpPr>
        <p:spPr>
          <a:xfrm>
            <a:off x="4392143" y="530520"/>
            <a:ext cx="1440000" cy="1440000"/>
          </a:xfrm>
          <a:prstGeom prst="rect">
            <a:avLst/>
          </a:prstGeom>
          <a:ln>
            <a:noFill/>
          </a:ln>
        </p:spPr>
        <p:txBody>
          <a:bodyPr/>
          <a:lstStyle/>
          <a:p>
            <a:endParaRPr lang="en-GB"/>
          </a:p>
        </p:txBody>
      </p:sp>
      <p:sp>
        <p:nvSpPr>
          <p:cNvPr id="24" name="Picture Placeholder 2">
            <a:extLst>
              <a:ext uri="{FF2B5EF4-FFF2-40B4-BE49-F238E27FC236}">
                <a16:creationId xmlns:a16="http://schemas.microsoft.com/office/drawing/2014/main" id="{F45D2638-B0A7-395D-8C13-37CF713D4D40}"/>
              </a:ext>
            </a:extLst>
          </p:cNvPr>
          <p:cNvSpPr>
            <a:spLocks noGrp="1"/>
          </p:cNvSpPr>
          <p:nvPr>
            <p:ph type="pic" sz="quarter" idx="27"/>
          </p:nvPr>
        </p:nvSpPr>
        <p:spPr>
          <a:xfrm>
            <a:off x="6357477" y="530520"/>
            <a:ext cx="1440000" cy="1440000"/>
          </a:xfrm>
          <a:prstGeom prst="rect">
            <a:avLst/>
          </a:prstGeom>
          <a:ln>
            <a:noFill/>
          </a:ln>
        </p:spPr>
        <p:txBody>
          <a:bodyPr/>
          <a:lstStyle/>
          <a:p>
            <a:endParaRPr lang="en-GB"/>
          </a:p>
        </p:txBody>
      </p:sp>
      <p:sp>
        <p:nvSpPr>
          <p:cNvPr id="25" name="Picture Placeholder 2">
            <a:extLst>
              <a:ext uri="{FF2B5EF4-FFF2-40B4-BE49-F238E27FC236}">
                <a16:creationId xmlns:a16="http://schemas.microsoft.com/office/drawing/2014/main" id="{AC10C179-FA69-6594-F4C4-39D967791992}"/>
              </a:ext>
            </a:extLst>
          </p:cNvPr>
          <p:cNvSpPr>
            <a:spLocks noGrp="1"/>
          </p:cNvSpPr>
          <p:nvPr>
            <p:ph type="pic" sz="quarter" idx="28"/>
          </p:nvPr>
        </p:nvSpPr>
        <p:spPr>
          <a:xfrm>
            <a:off x="8322811" y="530520"/>
            <a:ext cx="1440000" cy="1440000"/>
          </a:xfrm>
          <a:prstGeom prst="rect">
            <a:avLst/>
          </a:prstGeom>
          <a:ln>
            <a:noFill/>
          </a:ln>
        </p:spPr>
        <p:txBody>
          <a:bodyPr/>
          <a:lstStyle/>
          <a:p>
            <a:endParaRPr lang="en-GB"/>
          </a:p>
        </p:txBody>
      </p:sp>
      <p:sp>
        <p:nvSpPr>
          <p:cNvPr id="26" name="Picture Placeholder 2">
            <a:extLst>
              <a:ext uri="{FF2B5EF4-FFF2-40B4-BE49-F238E27FC236}">
                <a16:creationId xmlns:a16="http://schemas.microsoft.com/office/drawing/2014/main" id="{F83E15B3-66C8-9057-9E65-51A8B4B29403}"/>
              </a:ext>
            </a:extLst>
          </p:cNvPr>
          <p:cNvSpPr>
            <a:spLocks noGrp="1"/>
          </p:cNvSpPr>
          <p:nvPr>
            <p:ph type="pic" sz="quarter" idx="29"/>
          </p:nvPr>
        </p:nvSpPr>
        <p:spPr>
          <a:xfrm>
            <a:off x="10288145" y="530520"/>
            <a:ext cx="1440000" cy="1440000"/>
          </a:xfrm>
          <a:prstGeom prst="rect">
            <a:avLst/>
          </a:prstGeom>
          <a:ln>
            <a:noFill/>
          </a:ln>
        </p:spPr>
        <p:txBody>
          <a:bodyPr/>
          <a:lstStyle/>
          <a:p>
            <a:endParaRPr lang="en-GB"/>
          </a:p>
        </p:txBody>
      </p:sp>
      <p:sp>
        <p:nvSpPr>
          <p:cNvPr id="27" name="Text Placeholder 2">
            <a:extLst>
              <a:ext uri="{FF2B5EF4-FFF2-40B4-BE49-F238E27FC236}">
                <a16:creationId xmlns:a16="http://schemas.microsoft.com/office/drawing/2014/main" id="{C06CFEC0-20BF-D2A3-2F94-F79660198F3B}"/>
              </a:ext>
            </a:extLst>
          </p:cNvPr>
          <p:cNvSpPr>
            <a:spLocks noGrp="1"/>
          </p:cNvSpPr>
          <p:nvPr>
            <p:ph type="body" sz="quarter" idx="30"/>
          </p:nvPr>
        </p:nvSpPr>
        <p:spPr>
          <a:xfrm>
            <a:off x="2336809" y="2154220"/>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28" name="Text Placeholder 2">
            <a:extLst>
              <a:ext uri="{FF2B5EF4-FFF2-40B4-BE49-F238E27FC236}">
                <a16:creationId xmlns:a16="http://schemas.microsoft.com/office/drawing/2014/main" id="{0F858FCB-8621-D560-9543-D1D5A39B3441}"/>
              </a:ext>
            </a:extLst>
          </p:cNvPr>
          <p:cNvSpPr>
            <a:spLocks noGrp="1"/>
          </p:cNvSpPr>
          <p:nvPr>
            <p:ph type="body" sz="quarter" idx="31"/>
          </p:nvPr>
        </p:nvSpPr>
        <p:spPr>
          <a:xfrm>
            <a:off x="4302143" y="2154220"/>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29" name="Text Placeholder 2">
            <a:extLst>
              <a:ext uri="{FF2B5EF4-FFF2-40B4-BE49-F238E27FC236}">
                <a16:creationId xmlns:a16="http://schemas.microsoft.com/office/drawing/2014/main" id="{E1D509FD-C7DB-4933-D298-EDCD76793680}"/>
              </a:ext>
            </a:extLst>
          </p:cNvPr>
          <p:cNvSpPr>
            <a:spLocks noGrp="1"/>
          </p:cNvSpPr>
          <p:nvPr>
            <p:ph type="body" sz="quarter" idx="32"/>
          </p:nvPr>
        </p:nvSpPr>
        <p:spPr>
          <a:xfrm>
            <a:off x="6267477" y="2154220"/>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30" name="Text Placeholder 2">
            <a:extLst>
              <a:ext uri="{FF2B5EF4-FFF2-40B4-BE49-F238E27FC236}">
                <a16:creationId xmlns:a16="http://schemas.microsoft.com/office/drawing/2014/main" id="{0927E4FF-A39F-0A49-0888-64CC54671DDD}"/>
              </a:ext>
            </a:extLst>
          </p:cNvPr>
          <p:cNvSpPr>
            <a:spLocks noGrp="1"/>
          </p:cNvSpPr>
          <p:nvPr>
            <p:ph type="body" sz="quarter" idx="33"/>
          </p:nvPr>
        </p:nvSpPr>
        <p:spPr>
          <a:xfrm>
            <a:off x="8232811" y="2154220"/>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32" name="Text Placeholder 2">
            <a:extLst>
              <a:ext uri="{FF2B5EF4-FFF2-40B4-BE49-F238E27FC236}">
                <a16:creationId xmlns:a16="http://schemas.microsoft.com/office/drawing/2014/main" id="{C4AD219F-E83E-0909-1AA6-CFBFC6F41C43}"/>
              </a:ext>
            </a:extLst>
          </p:cNvPr>
          <p:cNvSpPr>
            <a:spLocks noGrp="1"/>
          </p:cNvSpPr>
          <p:nvPr>
            <p:ph type="body" sz="quarter" idx="35"/>
          </p:nvPr>
        </p:nvSpPr>
        <p:spPr>
          <a:xfrm>
            <a:off x="10198145" y="2154220"/>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33" name="Rectangle 32">
            <a:extLst>
              <a:ext uri="{FF2B5EF4-FFF2-40B4-BE49-F238E27FC236}">
                <a16:creationId xmlns:a16="http://schemas.microsoft.com/office/drawing/2014/main" id="{0517964F-A02B-D4E0-F29F-1C0D331F7FBC}"/>
              </a:ext>
            </a:extLst>
          </p:cNvPr>
          <p:cNvSpPr/>
          <p:nvPr userDrawn="1"/>
        </p:nvSpPr>
        <p:spPr>
          <a:xfrm>
            <a:off x="373855" y="3057920"/>
            <a:ext cx="11446669" cy="36000"/>
          </a:xfrm>
          <a:prstGeom prst="rect">
            <a:avLst/>
          </a:prstGeom>
          <a:solidFill>
            <a:srgbClr val="2BA484"/>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34" name="Text Placeholder 2">
            <a:extLst>
              <a:ext uri="{FF2B5EF4-FFF2-40B4-BE49-F238E27FC236}">
                <a16:creationId xmlns:a16="http://schemas.microsoft.com/office/drawing/2014/main" id="{E17DE60B-0BEE-5E8C-36B0-5FAF62FD5B1F}"/>
              </a:ext>
            </a:extLst>
          </p:cNvPr>
          <p:cNvSpPr>
            <a:spLocks noGrp="1"/>
          </p:cNvSpPr>
          <p:nvPr>
            <p:ph type="body" sz="quarter" idx="36"/>
          </p:nvPr>
        </p:nvSpPr>
        <p:spPr>
          <a:xfrm>
            <a:off x="369095" y="5081321"/>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35" name="Picture Placeholder 2">
            <a:extLst>
              <a:ext uri="{FF2B5EF4-FFF2-40B4-BE49-F238E27FC236}">
                <a16:creationId xmlns:a16="http://schemas.microsoft.com/office/drawing/2014/main" id="{1E7A7457-28EE-5AAF-D667-2CC029581877}"/>
              </a:ext>
            </a:extLst>
          </p:cNvPr>
          <p:cNvSpPr>
            <a:spLocks noGrp="1"/>
          </p:cNvSpPr>
          <p:nvPr>
            <p:ph type="pic" sz="quarter" idx="37"/>
          </p:nvPr>
        </p:nvSpPr>
        <p:spPr>
          <a:xfrm>
            <a:off x="459095" y="3457620"/>
            <a:ext cx="1440000" cy="1440000"/>
          </a:xfrm>
          <a:prstGeom prst="rect">
            <a:avLst/>
          </a:prstGeom>
          <a:ln>
            <a:noFill/>
          </a:ln>
        </p:spPr>
        <p:txBody>
          <a:bodyPr/>
          <a:lstStyle/>
          <a:p>
            <a:endParaRPr lang="en-GB"/>
          </a:p>
        </p:txBody>
      </p:sp>
      <p:sp>
        <p:nvSpPr>
          <p:cNvPr id="36" name="Picture Placeholder 2">
            <a:extLst>
              <a:ext uri="{FF2B5EF4-FFF2-40B4-BE49-F238E27FC236}">
                <a16:creationId xmlns:a16="http://schemas.microsoft.com/office/drawing/2014/main" id="{77056E75-804B-2727-ED4E-B9FCAC52D685}"/>
              </a:ext>
            </a:extLst>
          </p:cNvPr>
          <p:cNvSpPr>
            <a:spLocks noGrp="1"/>
          </p:cNvSpPr>
          <p:nvPr>
            <p:ph type="pic" sz="quarter" idx="38"/>
          </p:nvPr>
        </p:nvSpPr>
        <p:spPr>
          <a:xfrm>
            <a:off x="2424667" y="3457620"/>
            <a:ext cx="1440000" cy="1440000"/>
          </a:xfrm>
          <a:prstGeom prst="rect">
            <a:avLst/>
          </a:prstGeom>
          <a:ln>
            <a:noFill/>
          </a:ln>
        </p:spPr>
        <p:txBody>
          <a:bodyPr/>
          <a:lstStyle/>
          <a:p>
            <a:endParaRPr lang="en-GB"/>
          </a:p>
        </p:txBody>
      </p:sp>
      <p:sp>
        <p:nvSpPr>
          <p:cNvPr id="37" name="Picture Placeholder 2">
            <a:extLst>
              <a:ext uri="{FF2B5EF4-FFF2-40B4-BE49-F238E27FC236}">
                <a16:creationId xmlns:a16="http://schemas.microsoft.com/office/drawing/2014/main" id="{C8FD96B6-B51B-B6AE-0CAA-F20A35BEFE72}"/>
              </a:ext>
            </a:extLst>
          </p:cNvPr>
          <p:cNvSpPr>
            <a:spLocks noGrp="1"/>
          </p:cNvSpPr>
          <p:nvPr>
            <p:ph type="pic" sz="quarter" idx="39"/>
          </p:nvPr>
        </p:nvSpPr>
        <p:spPr>
          <a:xfrm>
            <a:off x="4390239" y="3457620"/>
            <a:ext cx="1440000" cy="1440000"/>
          </a:xfrm>
          <a:prstGeom prst="rect">
            <a:avLst/>
          </a:prstGeom>
          <a:ln>
            <a:noFill/>
          </a:ln>
        </p:spPr>
        <p:txBody>
          <a:bodyPr/>
          <a:lstStyle/>
          <a:p>
            <a:endParaRPr lang="en-GB"/>
          </a:p>
        </p:txBody>
      </p:sp>
      <p:sp>
        <p:nvSpPr>
          <p:cNvPr id="38" name="Picture Placeholder 2">
            <a:extLst>
              <a:ext uri="{FF2B5EF4-FFF2-40B4-BE49-F238E27FC236}">
                <a16:creationId xmlns:a16="http://schemas.microsoft.com/office/drawing/2014/main" id="{3EAE0BF8-101F-8F96-8AE3-8D92D63FECA2}"/>
              </a:ext>
            </a:extLst>
          </p:cNvPr>
          <p:cNvSpPr>
            <a:spLocks noGrp="1"/>
          </p:cNvSpPr>
          <p:nvPr>
            <p:ph type="pic" sz="quarter" idx="40"/>
          </p:nvPr>
        </p:nvSpPr>
        <p:spPr>
          <a:xfrm>
            <a:off x="6355811" y="3457620"/>
            <a:ext cx="1440000" cy="1440000"/>
          </a:xfrm>
          <a:prstGeom prst="rect">
            <a:avLst/>
          </a:prstGeom>
          <a:ln>
            <a:noFill/>
          </a:ln>
        </p:spPr>
        <p:txBody>
          <a:bodyPr/>
          <a:lstStyle/>
          <a:p>
            <a:endParaRPr lang="en-GB"/>
          </a:p>
        </p:txBody>
      </p:sp>
      <p:sp>
        <p:nvSpPr>
          <p:cNvPr id="39" name="Picture Placeholder 2">
            <a:extLst>
              <a:ext uri="{FF2B5EF4-FFF2-40B4-BE49-F238E27FC236}">
                <a16:creationId xmlns:a16="http://schemas.microsoft.com/office/drawing/2014/main" id="{FDE749E2-7DB9-5B98-D3E1-B69660488D97}"/>
              </a:ext>
            </a:extLst>
          </p:cNvPr>
          <p:cNvSpPr>
            <a:spLocks noGrp="1"/>
          </p:cNvSpPr>
          <p:nvPr>
            <p:ph type="pic" sz="quarter" idx="41"/>
          </p:nvPr>
        </p:nvSpPr>
        <p:spPr>
          <a:xfrm>
            <a:off x="8321383" y="3457620"/>
            <a:ext cx="1440000" cy="1440000"/>
          </a:xfrm>
          <a:prstGeom prst="rect">
            <a:avLst/>
          </a:prstGeom>
          <a:ln>
            <a:noFill/>
          </a:ln>
        </p:spPr>
        <p:txBody>
          <a:bodyPr/>
          <a:lstStyle/>
          <a:p>
            <a:endParaRPr lang="en-GB"/>
          </a:p>
        </p:txBody>
      </p:sp>
      <p:sp>
        <p:nvSpPr>
          <p:cNvPr id="40" name="Picture Placeholder 2">
            <a:extLst>
              <a:ext uri="{FF2B5EF4-FFF2-40B4-BE49-F238E27FC236}">
                <a16:creationId xmlns:a16="http://schemas.microsoft.com/office/drawing/2014/main" id="{CA56B3A8-7A4F-DD19-2ADC-C051BC55FCCA}"/>
              </a:ext>
            </a:extLst>
          </p:cNvPr>
          <p:cNvSpPr>
            <a:spLocks noGrp="1"/>
          </p:cNvSpPr>
          <p:nvPr>
            <p:ph type="pic" sz="quarter" idx="42"/>
          </p:nvPr>
        </p:nvSpPr>
        <p:spPr>
          <a:xfrm>
            <a:off x="10286955" y="3457620"/>
            <a:ext cx="1440000" cy="1440000"/>
          </a:xfrm>
          <a:prstGeom prst="rect">
            <a:avLst/>
          </a:prstGeom>
          <a:ln>
            <a:noFill/>
          </a:ln>
        </p:spPr>
        <p:txBody>
          <a:bodyPr/>
          <a:lstStyle/>
          <a:p>
            <a:endParaRPr lang="en-GB"/>
          </a:p>
        </p:txBody>
      </p:sp>
      <p:sp>
        <p:nvSpPr>
          <p:cNvPr id="41" name="Text Placeholder 2">
            <a:extLst>
              <a:ext uri="{FF2B5EF4-FFF2-40B4-BE49-F238E27FC236}">
                <a16:creationId xmlns:a16="http://schemas.microsoft.com/office/drawing/2014/main" id="{8CBFA6A9-CCAE-17CE-B871-C4427E52F0E2}"/>
              </a:ext>
            </a:extLst>
          </p:cNvPr>
          <p:cNvSpPr>
            <a:spLocks noGrp="1"/>
          </p:cNvSpPr>
          <p:nvPr>
            <p:ph type="body" sz="quarter" idx="43"/>
          </p:nvPr>
        </p:nvSpPr>
        <p:spPr>
          <a:xfrm>
            <a:off x="2334667" y="5081321"/>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42" name="Text Placeholder 2">
            <a:extLst>
              <a:ext uri="{FF2B5EF4-FFF2-40B4-BE49-F238E27FC236}">
                <a16:creationId xmlns:a16="http://schemas.microsoft.com/office/drawing/2014/main" id="{827E01D9-9D61-3A39-DEBE-8E8244BFB27A}"/>
              </a:ext>
            </a:extLst>
          </p:cNvPr>
          <p:cNvSpPr>
            <a:spLocks noGrp="1"/>
          </p:cNvSpPr>
          <p:nvPr>
            <p:ph type="body" sz="quarter" idx="44"/>
          </p:nvPr>
        </p:nvSpPr>
        <p:spPr>
          <a:xfrm>
            <a:off x="4300239" y="5081321"/>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43" name="Text Placeholder 2">
            <a:extLst>
              <a:ext uri="{FF2B5EF4-FFF2-40B4-BE49-F238E27FC236}">
                <a16:creationId xmlns:a16="http://schemas.microsoft.com/office/drawing/2014/main" id="{138BB710-C1DB-9BBE-627B-F9CA2769981D}"/>
              </a:ext>
            </a:extLst>
          </p:cNvPr>
          <p:cNvSpPr>
            <a:spLocks noGrp="1"/>
          </p:cNvSpPr>
          <p:nvPr>
            <p:ph type="body" sz="quarter" idx="45"/>
          </p:nvPr>
        </p:nvSpPr>
        <p:spPr>
          <a:xfrm>
            <a:off x="6265811" y="5081321"/>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44" name="Text Placeholder 2">
            <a:extLst>
              <a:ext uri="{FF2B5EF4-FFF2-40B4-BE49-F238E27FC236}">
                <a16:creationId xmlns:a16="http://schemas.microsoft.com/office/drawing/2014/main" id="{1D30794B-6736-9BCC-B2FF-303B612FE8C8}"/>
              </a:ext>
            </a:extLst>
          </p:cNvPr>
          <p:cNvSpPr>
            <a:spLocks noGrp="1"/>
          </p:cNvSpPr>
          <p:nvPr>
            <p:ph type="body" sz="quarter" idx="46"/>
          </p:nvPr>
        </p:nvSpPr>
        <p:spPr>
          <a:xfrm>
            <a:off x="8231383" y="5081321"/>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45" name="Text Placeholder 2">
            <a:extLst>
              <a:ext uri="{FF2B5EF4-FFF2-40B4-BE49-F238E27FC236}">
                <a16:creationId xmlns:a16="http://schemas.microsoft.com/office/drawing/2014/main" id="{9E9BBF56-A314-9193-E05A-37A15ABBAF81}"/>
              </a:ext>
            </a:extLst>
          </p:cNvPr>
          <p:cNvSpPr>
            <a:spLocks noGrp="1"/>
          </p:cNvSpPr>
          <p:nvPr>
            <p:ph type="body" sz="quarter" idx="47"/>
          </p:nvPr>
        </p:nvSpPr>
        <p:spPr>
          <a:xfrm>
            <a:off x="10196955" y="5081321"/>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Tree>
    <p:extLst>
      <p:ext uri="{BB962C8B-B14F-4D97-AF65-F5344CB8AC3E}">
        <p14:creationId xmlns:p14="http://schemas.microsoft.com/office/powerpoint/2010/main" val="2856203339"/>
      </p:ext>
    </p:extLst>
  </p:cSld>
  <p:clrMapOvr>
    <a:masterClrMapping/>
  </p:clrMapOvr>
  <p:extLst>
    <p:ext uri="{DCECCB84-F9BA-43D5-87BE-67443E8EF086}">
      <p15:sldGuideLst xmlns:p15="http://schemas.microsoft.com/office/powerpoint/2012/main">
        <p15:guide id="1" pos="234">
          <p15:clr>
            <a:srgbClr val="FBAE40"/>
          </p15:clr>
        </p15:guide>
        <p15:guide id="2" pos="7446">
          <p15:clr>
            <a:srgbClr val="FBAE40"/>
          </p15:clr>
        </p15:guide>
        <p15:guide id="3" orient="horz" pos="21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 Illustration">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BCF6251E-8633-4B2E-AEDB-898760F808DE}"/>
              </a:ext>
            </a:extLst>
          </p:cNvPr>
          <p:cNvSpPr>
            <a:spLocks noGrp="1"/>
          </p:cNvSpPr>
          <p:nvPr>
            <p:ph type="pic" sz="quarter" idx="13" hasCustomPrompt="1"/>
          </p:nvPr>
        </p:nvSpPr>
        <p:spPr>
          <a:xfrm>
            <a:off x="6959600" y="462660"/>
            <a:ext cx="4860925" cy="5932680"/>
          </a:xfrm>
          <a:prstGeom prst="rect">
            <a:avLst/>
          </a:prstGeom>
        </p:spPr>
        <p:txBody>
          <a:bodyPr anchor="ctr" anchorCtr="1"/>
          <a:lstStyle>
            <a:lvl1pPr marL="0" indent="0">
              <a:buNone/>
              <a:defRPr/>
            </a:lvl1pPr>
          </a:lstStyle>
          <a:p>
            <a:r>
              <a:rPr lang="en-GB"/>
              <a:t>Illustration</a:t>
            </a:r>
          </a:p>
        </p:txBody>
      </p:sp>
      <p:sp>
        <p:nvSpPr>
          <p:cNvPr id="7" name="Rectangle 6">
            <a:extLst>
              <a:ext uri="{FF2B5EF4-FFF2-40B4-BE49-F238E27FC236}">
                <a16:creationId xmlns:a16="http://schemas.microsoft.com/office/drawing/2014/main" id="{3878F10E-477F-4E06-B32F-796ECEFC808F}"/>
              </a:ext>
            </a:extLst>
          </p:cNvPr>
          <p:cNvSpPr/>
          <p:nvPr userDrawn="1"/>
        </p:nvSpPr>
        <p:spPr>
          <a:xfrm>
            <a:off x="366339" y="3429000"/>
            <a:ext cx="5369300" cy="36000"/>
          </a:xfrm>
          <a:prstGeom prst="rect">
            <a:avLst/>
          </a:prstGeom>
          <a:solidFill>
            <a:srgbClr val="FFFFFF">
              <a:alpha val="85098"/>
            </a:srgbClr>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2" name="Title 1">
            <a:extLst>
              <a:ext uri="{FF2B5EF4-FFF2-40B4-BE49-F238E27FC236}">
                <a16:creationId xmlns:a16="http://schemas.microsoft.com/office/drawing/2014/main" id="{B684D9F6-E217-4F5D-9868-F62FCFF69490}"/>
              </a:ext>
            </a:extLst>
          </p:cNvPr>
          <p:cNvSpPr>
            <a:spLocks noGrp="1"/>
          </p:cNvSpPr>
          <p:nvPr>
            <p:ph type="title" hasCustomPrompt="1"/>
          </p:nvPr>
        </p:nvSpPr>
        <p:spPr>
          <a:xfrm>
            <a:off x="371475" y="348436"/>
            <a:ext cx="5364163" cy="3080564"/>
          </a:xfrm>
          <a:prstGeom prst="rect">
            <a:avLst/>
          </a:prstGeom>
        </p:spPr>
        <p:txBody>
          <a:bodyPr lIns="0" tIns="0" rIns="0" bIns="180000" anchor="b" anchorCtr="0"/>
          <a:lstStyle>
            <a:lvl1pPr>
              <a:lnSpc>
                <a:spcPct val="110000"/>
              </a:lnSpc>
              <a:spcBef>
                <a:spcPts val="1200"/>
              </a:spcBef>
              <a:spcAft>
                <a:spcPts val="1200"/>
              </a:spcAft>
              <a:defRPr>
                <a:solidFill>
                  <a:srgbClr val="FFFFFF"/>
                </a:solidFill>
              </a:defRPr>
            </a:lvl1pPr>
          </a:lstStyle>
          <a:p>
            <a:r>
              <a:rPr lang="en-US"/>
              <a:t>Add title here</a:t>
            </a:r>
            <a:endParaRPr lang="en-GB"/>
          </a:p>
        </p:txBody>
      </p:sp>
      <p:sp>
        <p:nvSpPr>
          <p:cNvPr id="4" name="Text Placeholder 3">
            <a:extLst>
              <a:ext uri="{FF2B5EF4-FFF2-40B4-BE49-F238E27FC236}">
                <a16:creationId xmlns:a16="http://schemas.microsoft.com/office/drawing/2014/main" id="{D890934C-7BFD-4CC9-AF13-61AD33B2338A}"/>
              </a:ext>
            </a:extLst>
          </p:cNvPr>
          <p:cNvSpPr>
            <a:spLocks noGrp="1"/>
          </p:cNvSpPr>
          <p:nvPr>
            <p:ph type="body" sz="quarter" idx="14" hasCustomPrompt="1"/>
          </p:nvPr>
        </p:nvSpPr>
        <p:spPr>
          <a:xfrm>
            <a:off x="371475" y="3464999"/>
            <a:ext cx="5364164" cy="2303975"/>
          </a:xfrm>
          <a:prstGeom prst="rect">
            <a:avLst/>
          </a:prstGeom>
        </p:spPr>
        <p:txBody>
          <a:bodyPr lIns="0" tIns="180000" rIns="0" bIns="0"/>
          <a:lstStyle>
            <a:lvl1pPr marL="0" indent="0" algn="l">
              <a:buNone/>
              <a:defRPr>
                <a:solidFill>
                  <a:srgbClr val="FFFFFF"/>
                </a:solidFill>
              </a:defRPr>
            </a:lvl1pPr>
            <a:lvl2pPr marL="457200" indent="0" algn="l">
              <a:buNone/>
              <a:defRPr/>
            </a:lvl2pPr>
            <a:lvl3pPr marL="914400" indent="0" algn="l">
              <a:buNone/>
              <a:defRPr/>
            </a:lvl3pPr>
            <a:lvl4pPr marL="1371600" indent="0" algn="l">
              <a:buNone/>
              <a:defRPr/>
            </a:lvl4pPr>
            <a:lvl5pPr marL="1828800" indent="0" algn="l">
              <a:buNone/>
              <a:defRPr/>
            </a:lvl5pPr>
          </a:lstStyle>
          <a:p>
            <a:pPr lvl="0"/>
            <a:r>
              <a:rPr lang="en-US"/>
              <a:t>Add a sub-title here</a:t>
            </a:r>
          </a:p>
        </p:txBody>
      </p:sp>
    </p:spTree>
    <p:extLst>
      <p:ext uri="{BB962C8B-B14F-4D97-AF65-F5344CB8AC3E}">
        <p14:creationId xmlns:p14="http://schemas.microsoft.com/office/powerpoint/2010/main" val="1224062050"/>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 block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E1B35-F4EC-48D6-8ED5-6C0963AFA5CD}"/>
              </a:ext>
            </a:extLst>
          </p:cNvPr>
          <p:cNvSpPr>
            <a:spLocks noGrp="1"/>
          </p:cNvSpPr>
          <p:nvPr>
            <p:ph type="title" hasCustomPrompt="1"/>
          </p:nvPr>
        </p:nvSpPr>
        <p:spPr>
          <a:xfrm>
            <a:off x="371475" y="333375"/>
            <a:ext cx="11449050" cy="1325563"/>
          </a:xfrm>
          <a:prstGeom prst="rect">
            <a:avLst/>
          </a:prstGeom>
        </p:spPr>
        <p:txBody>
          <a:bodyPr lIns="0" tIns="0" rIns="0" bIns="0" anchor="ctr" anchorCtr="0"/>
          <a:lstStyle>
            <a:lvl1pPr>
              <a:lnSpc>
                <a:spcPct val="110000"/>
              </a:lnSpc>
              <a:spcBef>
                <a:spcPts val="600"/>
              </a:spcBef>
              <a:spcAft>
                <a:spcPts val="600"/>
              </a:spcAft>
              <a:defRPr sz="3200">
                <a:solidFill>
                  <a:srgbClr val="2BA484"/>
                </a:solidFill>
              </a:defRPr>
            </a:lvl1pPr>
          </a:lstStyle>
          <a:p>
            <a:r>
              <a:rPr lang="en-US"/>
              <a:t>Add title here</a:t>
            </a:r>
            <a:endParaRPr lang="en-GB"/>
          </a:p>
        </p:txBody>
      </p:sp>
      <p:sp>
        <p:nvSpPr>
          <p:cNvPr id="7" name="Rectangle 6">
            <a:extLst>
              <a:ext uri="{FF2B5EF4-FFF2-40B4-BE49-F238E27FC236}">
                <a16:creationId xmlns:a16="http://schemas.microsoft.com/office/drawing/2014/main" id="{91190C93-BBA2-4020-A1B9-5BB97075F40C}"/>
              </a:ext>
            </a:extLst>
          </p:cNvPr>
          <p:cNvSpPr/>
          <p:nvPr userDrawn="1"/>
        </p:nvSpPr>
        <p:spPr>
          <a:xfrm>
            <a:off x="373855" y="1658938"/>
            <a:ext cx="11446669" cy="36000"/>
          </a:xfrm>
          <a:prstGeom prst="rect">
            <a:avLst/>
          </a:prstGeom>
          <a:solidFill>
            <a:srgbClr val="2BA484"/>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4" name="Text Placeholder 3">
            <a:extLst>
              <a:ext uri="{FF2B5EF4-FFF2-40B4-BE49-F238E27FC236}">
                <a16:creationId xmlns:a16="http://schemas.microsoft.com/office/drawing/2014/main" id="{0D5CB79F-A049-4E33-8E3A-0CC0D2F73540}"/>
              </a:ext>
            </a:extLst>
          </p:cNvPr>
          <p:cNvSpPr>
            <a:spLocks noGrp="1"/>
          </p:cNvSpPr>
          <p:nvPr>
            <p:ph type="body" sz="quarter" idx="11"/>
          </p:nvPr>
        </p:nvSpPr>
        <p:spPr>
          <a:xfrm>
            <a:off x="371475" y="1694938"/>
            <a:ext cx="5364163" cy="4074037"/>
          </a:xfrm>
          <a:prstGeom prst="rect">
            <a:avLst/>
          </a:prstGeom>
        </p:spPr>
        <p:txBody>
          <a:bodyPr lIns="0" tIns="0" rIns="0" bIns="0" anchor="ctr" anchorCtr="0"/>
          <a:lstStyle>
            <a:lvl1pPr marL="0" indent="0">
              <a:lnSpc>
                <a:spcPct val="110000"/>
              </a:lnSpc>
              <a:spcBef>
                <a:spcPts val="600"/>
              </a:spcBef>
              <a:spcAft>
                <a:spcPts val="600"/>
              </a:spcAft>
              <a:buNone/>
              <a:defRPr sz="1800">
                <a:solidFill>
                  <a:srgbClr val="2D2D2C"/>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Click to edit Master text style</a:t>
            </a:r>
          </a:p>
        </p:txBody>
      </p:sp>
      <p:sp>
        <p:nvSpPr>
          <p:cNvPr id="5" name="Text Placeholder 3">
            <a:extLst>
              <a:ext uri="{FF2B5EF4-FFF2-40B4-BE49-F238E27FC236}">
                <a16:creationId xmlns:a16="http://schemas.microsoft.com/office/drawing/2014/main" id="{C3590549-6196-4ABC-B870-AAE9B27410F5}"/>
              </a:ext>
            </a:extLst>
          </p:cNvPr>
          <p:cNvSpPr>
            <a:spLocks noGrp="1"/>
          </p:cNvSpPr>
          <p:nvPr>
            <p:ph type="body" sz="quarter" idx="12"/>
          </p:nvPr>
        </p:nvSpPr>
        <p:spPr>
          <a:xfrm>
            <a:off x="6453982" y="1694938"/>
            <a:ext cx="5364163" cy="4074037"/>
          </a:xfrm>
          <a:prstGeom prst="rect">
            <a:avLst/>
          </a:prstGeom>
        </p:spPr>
        <p:txBody>
          <a:bodyPr lIns="0" tIns="0" rIns="0" bIns="0" anchor="ctr" anchorCtr="0"/>
          <a:lstStyle>
            <a:lvl1pPr marL="0" indent="0">
              <a:lnSpc>
                <a:spcPct val="110000"/>
              </a:lnSpc>
              <a:spcBef>
                <a:spcPts val="600"/>
              </a:spcBef>
              <a:spcAft>
                <a:spcPts val="600"/>
              </a:spcAft>
              <a:buNone/>
              <a:defRPr sz="1800">
                <a:solidFill>
                  <a:srgbClr val="2D2D2C"/>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Click to edit Master text style</a:t>
            </a:r>
          </a:p>
        </p:txBody>
      </p:sp>
      <p:sp>
        <p:nvSpPr>
          <p:cNvPr id="6" name="Rectangle 5">
            <a:extLst>
              <a:ext uri="{FF2B5EF4-FFF2-40B4-BE49-F238E27FC236}">
                <a16:creationId xmlns:a16="http://schemas.microsoft.com/office/drawing/2014/main" id="{2BD10579-A622-4972-A462-61CD4A1A6869}"/>
              </a:ext>
            </a:extLst>
          </p:cNvPr>
          <p:cNvSpPr/>
          <p:nvPr userDrawn="1"/>
        </p:nvSpPr>
        <p:spPr>
          <a:xfrm rot="5400000">
            <a:off x="4040981" y="3695957"/>
            <a:ext cx="4110037" cy="36000"/>
          </a:xfrm>
          <a:prstGeom prst="rect">
            <a:avLst/>
          </a:prstGeom>
          <a:solidFill>
            <a:srgbClr val="2BA484"/>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Tree>
    <p:extLst>
      <p:ext uri="{BB962C8B-B14F-4D97-AF65-F5344CB8AC3E}">
        <p14:creationId xmlns:p14="http://schemas.microsoft.com/office/powerpoint/2010/main" val="644199115"/>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Option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EC9970A-5E03-4BBB-B37E-1854A0A14264}"/>
              </a:ext>
            </a:extLst>
          </p:cNvPr>
          <p:cNvSpPr>
            <a:spLocks noGrp="1"/>
          </p:cNvSpPr>
          <p:nvPr>
            <p:ph type="pic" sz="quarter" idx="13"/>
          </p:nvPr>
        </p:nvSpPr>
        <p:spPr>
          <a:xfrm>
            <a:off x="1703556" y="2796435"/>
            <a:ext cx="2700000" cy="2700000"/>
          </a:xfrm>
          <a:prstGeom prst="flowChartConnector">
            <a:avLst/>
          </a:prstGeom>
          <a:solidFill>
            <a:srgbClr val="FFFFFF"/>
          </a:solidFill>
          <a:effectLst>
            <a:innerShdw blurRad="114300">
              <a:prstClr val="black"/>
            </a:innerShdw>
          </a:effectLst>
        </p:spPr>
        <p:txBody>
          <a:bodyPr lIns="0" tIns="0" rIns="0" bIns="0" anchor="ctr" anchorCtr="1"/>
          <a:lstStyle>
            <a:lvl1pPr marL="0" indent="0">
              <a:buNone/>
              <a:defRPr/>
            </a:lvl1pPr>
          </a:lstStyle>
          <a:p>
            <a:endParaRPr lang="en-GB"/>
          </a:p>
        </p:txBody>
      </p:sp>
      <p:sp>
        <p:nvSpPr>
          <p:cNvPr id="10" name="Picture Placeholder 2">
            <a:extLst>
              <a:ext uri="{FF2B5EF4-FFF2-40B4-BE49-F238E27FC236}">
                <a16:creationId xmlns:a16="http://schemas.microsoft.com/office/drawing/2014/main" id="{CB94A3C4-5B13-449E-9FAF-5D8F57749766}"/>
              </a:ext>
            </a:extLst>
          </p:cNvPr>
          <p:cNvSpPr>
            <a:spLocks noGrp="1"/>
          </p:cNvSpPr>
          <p:nvPr>
            <p:ph type="pic" sz="quarter" idx="14"/>
          </p:nvPr>
        </p:nvSpPr>
        <p:spPr>
          <a:xfrm>
            <a:off x="7786063" y="2796435"/>
            <a:ext cx="2700000" cy="2700000"/>
          </a:xfrm>
          <a:prstGeom prst="flowChartConnector">
            <a:avLst/>
          </a:prstGeom>
          <a:solidFill>
            <a:srgbClr val="FFFFFF"/>
          </a:solidFill>
          <a:effectLst>
            <a:innerShdw blurRad="114300">
              <a:prstClr val="black"/>
            </a:innerShdw>
          </a:effectLst>
        </p:spPr>
        <p:txBody>
          <a:bodyPr lIns="0" tIns="0" rIns="0" bIns="0" anchor="ctr" anchorCtr="1"/>
          <a:lstStyle>
            <a:lvl1pPr marL="0" indent="0">
              <a:buNone/>
              <a:defRPr/>
            </a:lvl1pPr>
          </a:lstStyle>
          <a:p>
            <a:endParaRPr lang="en-GB"/>
          </a:p>
        </p:txBody>
      </p:sp>
      <p:sp>
        <p:nvSpPr>
          <p:cNvPr id="8" name="Title 1">
            <a:extLst>
              <a:ext uri="{FF2B5EF4-FFF2-40B4-BE49-F238E27FC236}">
                <a16:creationId xmlns:a16="http://schemas.microsoft.com/office/drawing/2014/main" id="{1D45252A-2544-4972-A75F-5E88A326BA29}"/>
              </a:ext>
            </a:extLst>
          </p:cNvPr>
          <p:cNvSpPr>
            <a:spLocks noGrp="1"/>
          </p:cNvSpPr>
          <p:nvPr>
            <p:ph type="title" hasCustomPrompt="1"/>
          </p:nvPr>
        </p:nvSpPr>
        <p:spPr>
          <a:xfrm>
            <a:off x="371475" y="333375"/>
            <a:ext cx="11449050" cy="1325563"/>
          </a:xfrm>
          <a:prstGeom prst="rect">
            <a:avLst/>
          </a:prstGeom>
        </p:spPr>
        <p:txBody>
          <a:bodyPr lIns="0" tIns="0" rIns="0" bIns="0" anchor="ctr" anchorCtr="0"/>
          <a:lstStyle>
            <a:lvl1pPr>
              <a:lnSpc>
                <a:spcPct val="110000"/>
              </a:lnSpc>
              <a:spcBef>
                <a:spcPts val="600"/>
              </a:spcBef>
              <a:spcAft>
                <a:spcPts val="600"/>
              </a:spcAft>
              <a:defRPr sz="3200">
                <a:solidFill>
                  <a:srgbClr val="2BA484"/>
                </a:solidFill>
              </a:defRPr>
            </a:lvl1pPr>
          </a:lstStyle>
          <a:p>
            <a:r>
              <a:rPr lang="en-US"/>
              <a:t>Add title here</a:t>
            </a:r>
            <a:endParaRPr lang="en-GB"/>
          </a:p>
        </p:txBody>
      </p:sp>
      <p:sp>
        <p:nvSpPr>
          <p:cNvPr id="9" name="Rectangle 8">
            <a:extLst>
              <a:ext uri="{FF2B5EF4-FFF2-40B4-BE49-F238E27FC236}">
                <a16:creationId xmlns:a16="http://schemas.microsoft.com/office/drawing/2014/main" id="{C813EBE2-283C-48D7-B7A2-D6A9AC78D09D}"/>
              </a:ext>
            </a:extLst>
          </p:cNvPr>
          <p:cNvSpPr/>
          <p:nvPr userDrawn="1"/>
        </p:nvSpPr>
        <p:spPr>
          <a:xfrm>
            <a:off x="373855" y="1658938"/>
            <a:ext cx="11446669" cy="36000"/>
          </a:xfrm>
          <a:prstGeom prst="rect">
            <a:avLst/>
          </a:prstGeom>
          <a:solidFill>
            <a:srgbClr val="2BA484"/>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11" name="Text Placeholder 3">
            <a:extLst>
              <a:ext uri="{FF2B5EF4-FFF2-40B4-BE49-F238E27FC236}">
                <a16:creationId xmlns:a16="http://schemas.microsoft.com/office/drawing/2014/main" id="{BDDCA6F3-47E1-43CC-B247-20086F25EFAD}"/>
              </a:ext>
            </a:extLst>
          </p:cNvPr>
          <p:cNvSpPr>
            <a:spLocks noGrp="1"/>
          </p:cNvSpPr>
          <p:nvPr>
            <p:ph type="body" sz="quarter" idx="11"/>
          </p:nvPr>
        </p:nvSpPr>
        <p:spPr>
          <a:xfrm>
            <a:off x="371475" y="1694938"/>
            <a:ext cx="5364163" cy="977991"/>
          </a:xfrm>
          <a:prstGeom prst="rect">
            <a:avLst/>
          </a:prstGeom>
        </p:spPr>
        <p:txBody>
          <a:bodyPr lIns="0" tIns="0" rIns="0" bIns="0" anchor="ctr" anchorCtr="0"/>
          <a:lstStyle>
            <a:lvl1pPr marL="0" indent="0" algn="ctr">
              <a:lnSpc>
                <a:spcPct val="110000"/>
              </a:lnSpc>
              <a:spcBef>
                <a:spcPts val="600"/>
              </a:spcBef>
              <a:spcAft>
                <a:spcPts val="600"/>
              </a:spcAft>
              <a:buNone/>
              <a:defRPr sz="1800">
                <a:solidFill>
                  <a:srgbClr val="2D2D2C"/>
                </a:solidFill>
                <a:latin typeface="+mj-lt"/>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Click to edit Master text style</a:t>
            </a:r>
          </a:p>
        </p:txBody>
      </p:sp>
      <p:sp>
        <p:nvSpPr>
          <p:cNvPr id="14" name="Text Placeholder 3">
            <a:extLst>
              <a:ext uri="{FF2B5EF4-FFF2-40B4-BE49-F238E27FC236}">
                <a16:creationId xmlns:a16="http://schemas.microsoft.com/office/drawing/2014/main" id="{7CF1B826-6637-47F7-861B-CD856EB3B5A1}"/>
              </a:ext>
            </a:extLst>
          </p:cNvPr>
          <p:cNvSpPr>
            <a:spLocks noGrp="1"/>
          </p:cNvSpPr>
          <p:nvPr>
            <p:ph type="body" sz="quarter" idx="12"/>
          </p:nvPr>
        </p:nvSpPr>
        <p:spPr>
          <a:xfrm>
            <a:off x="6453982" y="1694938"/>
            <a:ext cx="5364163" cy="977991"/>
          </a:xfrm>
          <a:prstGeom prst="rect">
            <a:avLst/>
          </a:prstGeom>
        </p:spPr>
        <p:txBody>
          <a:bodyPr lIns="0" tIns="0" rIns="0" bIns="0" anchor="ctr" anchorCtr="0"/>
          <a:lstStyle>
            <a:lvl1pPr marL="0" indent="0" algn="ctr">
              <a:lnSpc>
                <a:spcPct val="110000"/>
              </a:lnSpc>
              <a:spcBef>
                <a:spcPts val="600"/>
              </a:spcBef>
              <a:spcAft>
                <a:spcPts val="600"/>
              </a:spcAft>
              <a:buNone/>
              <a:defRPr sz="1800">
                <a:solidFill>
                  <a:srgbClr val="2D2D2C"/>
                </a:solidFill>
                <a:latin typeface="+mj-lt"/>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Click to edit Master text style</a:t>
            </a:r>
          </a:p>
        </p:txBody>
      </p:sp>
    </p:spTree>
    <p:extLst>
      <p:ext uri="{BB962C8B-B14F-4D97-AF65-F5344CB8AC3E}">
        <p14:creationId xmlns:p14="http://schemas.microsoft.com/office/powerpoint/2010/main" val="2279411505"/>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9BE52AFB-BB3A-4776-9A3C-3971BF2818D2}"/>
              </a:ext>
            </a:extLst>
          </p:cNvPr>
          <p:cNvSpPr>
            <a:spLocks noGrp="1"/>
          </p:cNvSpPr>
          <p:nvPr>
            <p:ph type="title"/>
          </p:nvPr>
        </p:nvSpPr>
        <p:spPr>
          <a:xfrm>
            <a:off x="371475" y="1412875"/>
            <a:ext cx="8604845" cy="2737409"/>
          </a:xfrm>
          <a:prstGeom prst="rect">
            <a:avLst/>
          </a:prstGeom>
        </p:spPr>
        <p:txBody>
          <a:bodyPr lIns="0" tIns="0" rIns="0" bIns="180000" anchor="b" anchorCtr="0"/>
          <a:lstStyle>
            <a:lvl1pPr>
              <a:lnSpc>
                <a:spcPct val="110000"/>
              </a:lnSpc>
              <a:spcBef>
                <a:spcPts val="600"/>
              </a:spcBef>
              <a:spcAft>
                <a:spcPts val="600"/>
              </a:spcAft>
              <a:defRPr sz="3200">
                <a:solidFill>
                  <a:srgbClr val="2D2D2C"/>
                </a:solidFill>
              </a:defRPr>
            </a:lvl1pPr>
          </a:lstStyle>
          <a:p>
            <a:r>
              <a:rPr lang="en-US"/>
              <a:t>Click to edit Master title style</a:t>
            </a:r>
            <a:endParaRPr lang="en-GB"/>
          </a:p>
        </p:txBody>
      </p:sp>
      <p:pic>
        <p:nvPicPr>
          <p:cNvPr id="13" name="Picture 12">
            <a:extLst>
              <a:ext uri="{FF2B5EF4-FFF2-40B4-BE49-F238E27FC236}">
                <a16:creationId xmlns:a16="http://schemas.microsoft.com/office/drawing/2014/main" id="{F1F81ACA-8D9C-4D6C-9643-8164AAAE9DE6}"/>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71475" y="333375"/>
            <a:ext cx="1158752" cy="900000"/>
          </a:xfrm>
          <a:prstGeom prst="rect">
            <a:avLst/>
          </a:prstGeom>
        </p:spPr>
      </p:pic>
      <p:sp>
        <p:nvSpPr>
          <p:cNvPr id="14" name="Rectangle 13">
            <a:extLst>
              <a:ext uri="{FF2B5EF4-FFF2-40B4-BE49-F238E27FC236}">
                <a16:creationId xmlns:a16="http://schemas.microsoft.com/office/drawing/2014/main" id="{2BACE891-935B-4A88-8A55-FE866F1059A8}"/>
              </a:ext>
            </a:extLst>
          </p:cNvPr>
          <p:cNvSpPr/>
          <p:nvPr userDrawn="1"/>
        </p:nvSpPr>
        <p:spPr>
          <a:xfrm>
            <a:off x="371474" y="4150284"/>
            <a:ext cx="8613085" cy="36000"/>
          </a:xfrm>
          <a:prstGeom prst="rect">
            <a:avLst/>
          </a:prstGeom>
          <a:solidFill>
            <a:srgbClr val="2BA484"/>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15" name="Text Placeholder 3">
            <a:extLst>
              <a:ext uri="{FF2B5EF4-FFF2-40B4-BE49-F238E27FC236}">
                <a16:creationId xmlns:a16="http://schemas.microsoft.com/office/drawing/2014/main" id="{4ADBC969-18AC-44DF-81DF-AA502202F7C3}"/>
              </a:ext>
            </a:extLst>
          </p:cNvPr>
          <p:cNvSpPr>
            <a:spLocks noGrp="1"/>
          </p:cNvSpPr>
          <p:nvPr>
            <p:ph type="body" sz="quarter" idx="11" hasCustomPrompt="1"/>
          </p:nvPr>
        </p:nvSpPr>
        <p:spPr>
          <a:xfrm>
            <a:off x="371474" y="4186284"/>
            <a:ext cx="8617577" cy="1582691"/>
          </a:xfrm>
          <a:prstGeom prst="rect">
            <a:avLst/>
          </a:prstGeom>
        </p:spPr>
        <p:txBody>
          <a:bodyPr lIns="0" tIns="180000" rIns="0" bIns="0" anchor="t" anchorCtr="0"/>
          <a:lstStyle>
            <a:lvl1pPr marL="0" indent="0">
              <a:lnSpc>
                <a:spcPct val="110000"/>
              </a:lnSpc>
              <a:spcBef>
                <a:spcPts val="600"/>
              </a:spcBef>
              <a:spcAft>
                <a:spcPts val="600"/>
              </a:spcAft>
              <a:buNone/>
              <a:defRPr sz="1800">
                <a:solidFill>
                  <a:srgbClr val="2D2D2C"/>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Add a name here</a:t>
            </a:r>
          </a:p>
        </p:txBody>
      </p:sp>
    </p:spTree>
    <p:extLst>
      <p:ext uri="{BB962C8B-B14F-4D97-AF65-F5344CB8AC3E}">
        <p14:creationId xmlns:p14="http://schemas.microsoft.com/office/powerpoint/2010/main" val="92799799"/>
      </p:ext>
    </p:extLst>
  </p:cSld>
  <p:clrMapOvr>
    <a:masterClrMapping/>
  </p:clrMapOvr>
  <p:extLst>
    <p:ext uri="{DCECCB84-F9BA-43D5-87BE-67443E8EF086}">
      <p15:sldGuideLst xmlns:p15="http://schemas.microsoft.com/office/powerpoint/2012/main">
        <p15:guide id="2" orient="horz" pos="89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 phot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878F10E-477F-4E06-B32F-796ECEFC808F}"/>
              </a:ext>
            </a:extLst>
          </p:cNvPr>
          <p:cNvSpPr/>
          <p:nvPr userDrawn="1"/>
        </p:nvSpPr>
        <p:spPr>
          <a:xfrm>
            <a:off x="366339" y="3429000"/>
            <a:ext cx="5369300" cy="36000"/>
          </a:xfrm>
          <a:prstGeom prst="rect">
            <a:avLst/>
          </a:prstGeom>
          <a:solidFill>
            <a:srgbClr val="2BA484"/>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2" name="Title 1">
            <a:extLst>
              <a:ext uri="{FF2B5EF4-FFF2-40B4-BE49-F238E27FC236}">
                <a16:creationId xmlns:a16="http://schemas.microsoft.com/office/drawing/2014/main" id="{B684D9F6-E217-4F5D-9868-F62FCFF69490}"/>
              </a:ext>
            </a:extLst>
          </p:cNvPr>
          <p:cNvSpPr>
            <a:spLocks noGrp="1"/>
          </p:cNvSpPr>
          <p:nvPr>
            <p:ph type="title" hasCustomPrompt="1"/>
          </p:nvPr>
        </p:nvSpPr>
        <p:spPr>
          <a:xfrm>
            <a:off x="371475" y="348436"/>
            <a:ext cx="5364163" cy="3080564"/>
          </a:xfrm>
          <a:prstGeom prst="rect">
            <a:avLst/>
          </a:prstGeom>
        </p:spPr>
        <p:txBody>
          <a:bodyPr lIns="0" tIns="0" rIns="0" bIns="180000" anchor="b" anchorCtr="0"/>
          <a:lstStyle>
            <a:lvl1pPr>
              <a:lnSpc>
                <a:spcPct val="110000"/>
              </a:lnSpc>
              <a:spcBef>
                <a:spcPts val="1200"/>
              </a:spcBef>
              <a:spcAft>
                <a:spcPts val="1200"/>
              </a:spcAft>
              <a:defRPr>
                <a:solidFill>
                  <a:srgbClr val="2BA484"/>
                </a:solidFill>
              </a:defRPr>
            </a:lvl1pPr>
          </a:lstStyle>
          <a:p>
            <a:r>
              <a:rPr lang="en-US"/>
              <a:t>Add title here</a:t>
            </a:r>
            <a:endParaRPr lang="en-GB"/>
          </a:p>
        </p:txBody>
      </p:sp>
      <p:sp>
        <p:nvSpPr>
          <p:cNvPr id="4" name="Text Placeholder 3">
            <a:extLst>
              <a:ext uri="{FF2B5EF4-FFF2-40B4-BE49-F238E27FC236}">
                <a16:creationId xmlns:a16="http://schemas.microsoft.com/office/drawing/2014/main" id="{D890934C-7BFD-4CC9-AF13-61AD33B2338A}"/>
              </a:ext>
            </a:extLst>
          </p:cNvPr>
          <p:cNvSpPr>
            <a:spLocks noGrp="1"/>
          </p:cNvSpPr>
          <p:nvPr>
            <p:ph type="body" sz="quarter" idx="14" hasCustomPrompt="1"/>
          </p:nvPr>
        </p:nvSpPr>
        <p:spPr>
          <a:xfrm>
            <a:off x="371474" y="3464999"/>
            <a:ext cx="5364957" cy="2303975"/>
          </a:xfrm>
          <a:prstGeom prst="rect">
            <a:avLst/>
          </a:prstGeom>
        </p:spPr>
        <p:txBody>
          <a:bodyPr lIns="0" tIns="180000" rIns="0" bIns="0"/>
          <a:lstStyle>
            <a:lvl1pPr marL="0" indent="0" algn="l">
              <a:buNone/>
              <a:defRPr>
                <a:solidFill>
                  <a:srgbClr val="2D2D2C"/>
                </a:solidFill>
              </a:defRPr>
            </a:lvl1pPr>
            <a:lvl2pPr marL="457200" indent="0" algn="l">
              <a:buNone/>
              <a:defRPr/>
            </a:lvl2pPr>
            <a:lvl3pPr marL="914400" indent="0" algn="l">
              <a:buNone/>
              <a:defRPr/>
            </a:lvl3pPr>
            <a:lvl4pPr marL="1371600" indent="0" algn="l">
              <a:buNone/>
              <a:defRPr/>
            </a:lvl4pPr>
            <a:lvl5pPr marL="1828800" indent="0" algn="l">
              <a:buNone/>
              <a:defRPr/>
            </a:lvl5pPr>
          </a:lstStyle>
          <a:p>
            <a:pPr lvl="0"/>
            <a:r>
              <a:rPr lang="en-US"/>
              <a:t>Add a sub-title here</a:t>
            </a:r>
          </a:p>
        </p:txBody>
      </p:sp>
      <p:sp>
        <p:nvSpPr>
          <p:cNvPr id="6" name="Picture Placeholder 9">
            <a:extLst>
              <a:ext uri="{FF2B5EF4-FFF2-40B4-BE49-F238E27FC236}">
                <a16:creationId xmlns:a16="http://schemas.microsoft.com/office/drawing/2014/main" id="{5ECAACA1-8623-428C-ACAF-740E1C8306C5}"/>
              </a:ext>
            </a:extLst>
          </p:cNvPr>
          <p:cNvSpPr>
            <a:spLocks noGrp="1"/>
          </p:cNvSpPr>
          <p:nvPr>
            <p:ph type="pic" sz="quarter" idx="10"/>
          </p:nvPr>
        </p:nvSpPr>
        <p:spPr>
          <a:xfrm>
            <a:off x="5688088" y="0"/>
            <a:ext cx="6519152" cy="6866312"/>
          </a:xfrm>
          <a:custGeom>
            <a:avLst/>
            <a:gdLst>
              <a:gd name="connsiteX0" fmla="*/ 0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0 w 6815640"/>
              <a:gd name="connsiteY4" fmla="*/ 0 h 6858000"/>
              <a:gd name="connsiteX0" fmla="*/ 1080654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1080654 w 6815640"/>
              <a:gd name="connsiteY4" fmla="*/ 0 h 6858000"/>
              <a:gd name="connsiteX0" fmla="*/ 7232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723206 w 6458192"/>
              <a:gd name="connsiteY4" fmla="*/ 0 h 6866312"/>
              <a:gd name="connsiteX0" fmla="*/ 11804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1180406 w 6458192"/>
              <a:gd name="connsiteY4" fmla="*/ 0 h 6866312"/>
              <a:gd name="connsiteX0" fmla="*/ 1210886 w 6488672"/>
              <a:gd name="connsiteY0" fmla="*/ 0 h 6873932"/>
              <a:gd name="connsiteX1" fmla="*/ 6488672 w 6488672"/>
              <a:gd name="connsiteY1" fmla="*/ 0 h 6873932"/>
              <a:gd name="connsiteX2" fmla="*/ 6488672 w 6488672"/>
              <a:gd name="connsiteY2" fmla="*/ 6858000 h 6873932"/>
              <a:gd name="connsiteX3" fmla="*/ 0 w 6488672"/>
              <a:gd name="connsiteY3" fmla="*/ 6873932 h 6873932"/>
              <a:gd name="connsiteX4" fmla="*/ 1210886 w 6488672"/>
              <a:gd name="connsiteY4" fmla="*/ 0 h 6873932"/>
              <a:gd name="connsiteX0" fmla="*/ 12261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26126 w 6503912"/>
              <a:gd name="connsiteY4" fmla="*/ 0 h 6866312"/>
              <a:gd name="connsiteX0" fmla="*/ 12007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00726 w 6503912"/>
              <a:gd name="connsiteY4" fmla="*/ 0 h 6866312"/>
              <a:gd name="connsiteX0" fmla="*/ 1200726 w 6511532"/>
              <a:gd name="connsiteY0" fmla="*/ 0 h 6866312"/>
              <a:gd name="connsiteX1" fmla="*/ 6503912 w 6511532"/>
              <a:gd name="connsiteY1" fmla="*/ 0 h 6866312"/>
              <a:gd name="connsiteX2" fmla="*/ 6511532 w 6511532"/>
              <a:gd name="connsiteY2" fmla="*/ 6865620 h 6866312"/>
              <a:gd name="connsiteX3" fmla="*/ 0 w 6511532"/>
              <a:gd name="connsiteY3" fmla="*/ 6866312 h 6866312"/>
              <a:gd name="connsiteX4" fmla="*/ 1200726 w 6511532"/>
              <a:gd name="connsiteY4" fmla="*/ 0 h 6866312"/>
              <a:gd name="connsiteX0" fmla="*/ 1200726 w 6519152"/>
              <a:gd name="connsiteY0" fmla="*/ 0 h 6866312"/>
              <a:gd name="connsiteX1" fmla="*/ 6519152 w 6519152"/>
              <a:gd name="connsiteY1" fmla="*/ 0 h 6866312"/>
              <a:gd name="connsiteX2" fmla="*/ 6511532 w 6519152"/>
              <a:gd name="connsiteY2" fmla="*/ 6865620 h 6866312"/>
              <a:gd name="connsiteX3" fmla="*/ 0 w 6519152"/>
              <a:gd name="connsiteY3" fmla="*/ 6866312 h 6866312"/>
              <a:gd name="connsiteX4" fmla="*/ 1200726 w 6519152"/>
              <a:gd name="connsiteY4" fmla="*/ 0 h 6866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19152" h="6866312">
                <a:moveTo>
                  <a:pt x="1200726" y="0"/>
                </a:moveTo>
                <a:lnTo>
                  <a:pt x="6519152" y="0"/>
                </a:lnTo>
                <a:lnTo>
                  <a:pt x="6511532" y="6865620"/>
                </a:lnTo>
                <a:lnTo>
                  <a:pt x="0" y="6866312"/>
                </a:lnTo>
                <a:lnTo>
                  <a:pt x="1200726" y="0"/>
                </a:lnTo>
                <a:close/>
              </a:path>
            </a:pathLst>
          </a:custGeom>
          <a:noFill/>
        </p:spPr>
        <p:txBody>
          <a:bodyPr anchor="ctr"/>
          <a:lstStyle>
            <a:lvl1pPr algn="ctr">
              <a:buNone/>
              <a:defRPr/>
            </a:lvl1pPr>
          </a:lstStyle>
          <a:p>
            <a:endParaRPr lang="en-GB"/>
          </a:p>
        </p:txBody>
      </p:sp>
    </p:spTree>
    <p:extLst>
      <p:ext uri="{BB962C8B-B14F-4D97-AF65-F5344CB8AC3E}">
        <p14:creationId xmlns:p14="http://schemas.microsoft.com/office/powerpoint/2010/main" val="1889869168"/>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 Illustra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878F10E-477F-4E06-B32F-796ECEFC808F}"/>
              </a:ext>
            </a:extLst>
          </p:cNvPr>
          <p:cNvSpPr/>
          <p:nvPr userDrawn="1"/>
        </p:nvSpPr>
        <p:spPr>
          <a:xfrm>
            <a:off x="366339" y="3429000"/>
            <a:ext cx="5369300" cy="36000"/>
          </a:xfrm>
          <a:prstGeom prst="rect">
            <a:avLst/>
          </a:prstGeom>
          <a:solidFill>
            <a:srgbClr val="2BA484"/>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2" name="Title 1">
            <a:extLst>
              <a:ext uri="{FF2B5EF4-FFF2-40B4-BE49-F238E27FC236}">
                <a16:creationId xmlns:a16="http://schemas.microsoft.com/office/drawing/2014/main" id="{B684D9F6-E217-4F5D-9868-F62FCFF69490}"/>
              </a:ext>
            </a:extLst>
          </p:cNvPr>
          <p:cNvSpPr>
            <a:spLocks noGrp="1"/>
          </p:cNvSpPr>
          <p:nvPr>
            <p:ph type="title" hasCustomPrompt="1"/>
          </p:nvPr>
        </p:nvSpPr>
        <p:spPr>
          <a:xfrm>
            <a:off x="371475" y="348436"/>
            <a:ext cx="5364163" cy="3080564"/>
          </a:xfrm>
          <a:prstGeom prst="rect">
            <a:avLst/>
          </a:prstGeom>
        </p:spPr>
        <p:txBody>
          <a:bodyPr lIns="0" tIns="0" rIns="0" bIns="180000" anchor="b" anchorCtr="0"/>
          <a:lstStyle>
            <a:lvl1pPr>
              <a:lnSpc>
                <a:spcPct val="110000"/>
              </a:lnSpc>
              <a:spcBef>
                <a:spcPts val="1200"/>
              </a:spcBef>
              <a:spcAft>
                <a:spcPts val="1200"/>
              </a:spcAft>
              <a:defRPr>
                <a:solidFill>
                  <a:srgbClr val="2BA484"/>
                </a:solidFill>
              </a:defRPr>
            </a:lvl1pPr>
          </a:lstStyle>
          <a:p>
            <a:r>
              <a:rPr lang="en-US"/>
              <a:t>Add title here</a:t>
            </a:r>
            <a:endParaRPr lang="en-GB"/>
          </a:p>
        </p:txBody>
      </p:sp>
      <p:sp>
        <p:nvSpPr>
          <p:cNvPr id="4" name="Text Placeholder 3">
            <a:extLst>
              <a:ext uri="{FF2B5EF4-FFF2-40B4-BE49-F238E27FC236}">
                <a16:creationId xmlns:a16="http://schemas.microsoft.com/office/drawing/2014/main" id="{D890934C-7BFD-4CC9-AF13-61AD33B2338A}"/>
              </a:ext>
            </a:extLst>
          </p:cNvPr>
          <p:cNvSpPr>
            <a:spLocks noGrp="1"/>
          </p:cNvSpPr>
          <p:nvPr>
            <p:ph type="body" sz="quarter" idx="14" hasCustomPrompt="1"/>
          </p:nvPr>
        </p:nvSpPr>
        <p:spPr>
          <a:xfrm>
            <a:off x="371475" y="3464999"/>
            <a:ext cx="5364164" cy="2303975"/>
          </a:xfrm>
          <a:prstGeom prst="rect">
            <a:avLst/>
          </a:prstGeom>
        </p:spPr>
        <p:txBody>
          <a:bodyPr lIns="0" tIns="180000" rIns="0" bIns="0"/>
          <a:lstStyle>
            <a:lvl1pPr marL="0" indent="0" algn="l">
              <a:buNone/>
              <a:defRPr>
                <a:solidFill>
                  <a:srgbClr val="2D2D2C"/>
                </a:solidFill>
              </a:defRPr>
            </a:lvl1pPr>
            <a:lvl2pPr marL="457200" indent="0" algn="l">
              <a:buNone/>
              <a:defRPr/>
            </a:lvl2pPr>
            <a:lvl3pPr marL="914400" indent="0" algn="l">
              <a:buNone/>
              <a:defRPr/>
            </a:lvl3pPr>
            <a:lvl4pPr marL="1371600" indent="0" algn="l">
              <a:buNone/>
              <a:defRPr/>
            </a:lvl4pPr>
            <a:lvl5pPr marL="1828800" indent="0" algn="l">
              <a:buNone/>
              <a:defRPr/>
            </a:lvl5pPr>
          </a:lstStyle>
          <a:p>
            <a:pPr lvl="0"/>
            <a:r>
              <a:rPr lang="en-US"/>
              <a:t>Add a sub-title here</a:t>
            </a:r>
          </a:p>
        </p:txBody>
      </p:sp>
      <p:sp>
        <p:nvSpPr>
          <p:cNvPr id="6" name="Picture Placeholder 2">
            <a:extLst>
              <a:ext uri="{FF2B5EF4-FFF2-40B4-BE49-F238E27FC236}">
                <a16:creationId xmlns:a16="http://schemas.microsoft.com/office/drawing/2014/main" id="{628E9308-F9D6-41BC-AD9F-B7B5EF711E85}"/>
              </a:ext>
            </a:extLst>
          </p:cNvPr>
          <p:cNvSpPr>
            <a:spLocks noGrp="1"/>
          </p:cNvSpPr>
          <p:nvPr>
            <p:ph type="pic" sz="quarter" idx="13" hasCustomPrompt="1"/>
          </p:nvPr>
        </p:nvSpPr>
        <p:spPr>
          <a:xfrm>
            <a:off x="6959600" y="462660"/>
            <a:ext cx="4860925" cy="5932680"/>
          </a:xfrm>
          <a:prstGeom prst="rect">
            <a:avLst/>
          </a:prstGeom>
        </p:spPr>
        <p:txBody>
          <a:bodyPr anchor="ctr" anchorCtr="1"/>
          <a:lstStyle>
            <a:lvl1pPr marL="0" indent="0">
              <a:buNone/>
              <a:defRPr/>
            </a:lvl1pPr>
          </a:lstStyle>
          <a:p>
            <a:r>
              <a:rPr lang="en-GB"/>
              <a:t>Illustration</a:t>
            </a:r>
          </a:p>
        </p:txBody>
      </p:sp>
    </p:spTree>
    <p:extLst>
      <p:ext uri="{BB962C8B-B14F-4D97-AF65-F5344CB8AC3E}">
        <p14:creationId xmlns:p14="http://schemas.microsoft.com/office/powerpoint/2010/main" val="628746251"/>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photo">
    <p:spTree>
      <p:nvGrpSpPr>
        <p:cNvPr id="1" name=""/>
        <p:cNvGrpSpPr/>
        <p:nvPr/>
      </p:nvGrpSpPr>
      <p:grpSpPr>
        <a:xfrm>
          <a:off x="0" y="0"/>
          <a:ext cx="0" cy="0"/>
          <a:chOff x="0" y="0"/>
          <a:chExt cx="0" cy="0"/>
        </a:xfrm>
      </p:grpSpPr>
      <p:sp>
        <p:nvSpPr>
          <p:cNvPr id="6" name="Picture Placeholder 9">
            <a:extLst>
              <a:ext uri="{FF2B5EF4-FFF2-40B4-BE49-F238E27FC236}">
                <a16:creationId xmlns:a16="http://schemas.microsoft.com/office/drawing/2014/main" id="{6E33A667-DA26-4EA4-A68B-69A8DF4101EB}"/>
              </a:ext>
            </a:extLst>
          </p:cNvPr>
          <p:cNvSpPr>
            <a:spLocks noGrp="1"/>
          </p:cNvSpPr>
          <p:nvPr>
            <p:ph type="pic" sz="quarter" idx="10"/>
          </p:nvPr>
        </p:nvSpPr>
        <p:spPr>
          <a:xfrm>
            <a:off x="5688088" y="0"/>
            <a:ext cx="6519152" cy="6866312"/>
          </a:xfrm>
          <a:custGeom>
            <a:avLst/>
            <a:gdLst>
              <a:gd name="connsiteX0" fmla="*/ 0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0 w 6815640"/>
              <a:gd name="connsiteY4" fmla="*/ 0 h 6858000"/>
              <a:gd name="connsiteX0" fmla="*/ 1080654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1080654 w 6815640"/>
              <a:gd name="connsiteY4" fmla="*/ 0 h 6858000"/>
              <a:gd name="connsiteX0" fmla="*/ 7232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723206 w 6458192"/>
              <a:gd name="connsiteY4" fmla="*/ 0 h 6866312"/>
              <a:gd name="connsiteX0" fmla="*/ 11804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1180406 w 6458192"/>
              <a:gd name="connsiteY4" fmla="*/ 0 h 6866312"/>
              <a:gd name="connsiteX0" fmla="*/ 1210886 w 6488672"/>
              <a:gd name="connsiteY0" fmla="*/ 0 h 6873932"/>
              <a:gd name="connsiteX1" fmla="*/ 6488672 w 6488672"/>
              <a:gd name="connsiteY1" fmla="*/ 0 h 6873932"/>
              <a:gd name="connsiteX2" fmla="*/ 6488672 w 6488672"/>
              <a:gd name="connsiteY2" fmla="*/ 6858000 h 6873932"/>
              <a:gd name="connsiteX3" fmla="*/ 0 w 6488672"/>
              <a:gd name="connsiteY3" fmla="*/ 6873932 h 6873932"/>
              <a:gd name="connsiteX4" fmla="*/ 1210886 w 6488672"/>
              <a:gd name="connsiteY4" fmla="*/ 0 h 6873932"/>
              <a:gd name="connsiteX0" fmla="*/ 12261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26126 w 6503912"/>
              <a:gd name="connsiteY4" fmla="*/ 0 h 6866312"/>
              <a:gd name="connsiteX0" fmla="*/ 12007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00726 w 6503912"/>
              <a:gd name="connsiteY4" fmla="*/ 0 h 6866312"/>
              <a:gd name="connsiteX0" fmla="*/ 1200726 w 6511532"/>
              <a:gd name="connsiteY0" fmla="*/ 0 h 6866312"/>
              <a:gd name="connsiteX1" fmla="*/ 6503912 w 6511532"/>
              <a:gd name="connsiteY1" fmla="*/ 0 h 6866312"/>
              <a:gd name="connsiteX2" fmla="*/ 6511532 w 6511532"/>
              <a:gd name="connsiteY2" fmla="*/ 6865620 h 6866312"/>
              <a:gd name="connsiteX3" fmla="*/ 0 w 6511532"/>
              <a:gd name="connsiteY3" fmla="*/ 6866312 h 6866312"/>
              <a:gd name="connsiteX4" fmla="*/ 1200726 w 6511532"/>
              <a:gd name="connsiteY4" fmla="*/ 0 h 6866312"/>
              <a:gd name="connsiteX0" fmla="*/ 1200726 w 6519152"/>
              <a:gd name="connsiteY0" fmla="*/ 0 h 6866312"/>
              <a:gd name="connsiteX1" fmla="*/ 6519152 w 6519152"/>
              <a:gd name="connsiteY1" fmla="*/ 0 h 6866312"/>
              <a:gd name="connsiteX2" fmla="*/ 6511532 w 6519152"/>
              <a:gd name="connsiteY2" fmla="*/ 6865620 h 6866312"/>
              <a:gd name="connsiteX3" fmla="*/ 0 w 6519152"/>
              <a:gd name="connsiteY3" fmla="*/ 6866312 h 6866312"/>
              <a:gd name="connsiteX4" fmla="*/ 1200726 w 6519152"/>
              <a:gd name="connsiteY4" fmla="*/ 0 h 6866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19152" h="6866312">
                <a:moveTo>
                  <a:pt x="1200726" y="0"/>
                </a:moveTo>
                <a:lnTo>
                  <a:pt x="6519152" y="0"/>
                </a:lnTo>
                <a:lnTo>
                  <a:pt x="6511532" y="6865620"/>
                </a:lnTo>
                <a:lnTo>
                  <a:pt x="0" y="6866312"/>
                </a:lnTo>
                <a:lnTo>
                  <a:pt x="1200726" y="0"/>
                </a:lnTo>
                <a:close/>
              </a:path>
            </a:pathLst>
          </a:custGeom>
          <a:noFill/>
        </p:spPr>
        <p:txBody>
          <a:bodyPr anchor="ctr"/>
          <a:lstStyle>
            <a:lvl1pPr algn="ctr">
              <a:buNone/>
              <a:defRPr/>
            </a:lvl1pPr>
          </a:lstStyle>
          <a:p>
            <a:endParaRPr lang="en-GB"/>
          </a:p>
        </p:txBody>
      </p:sp>
      <p:sp>
        <p:nvSpPr>
          <p:cNvPr id="2" name="Title 1">
            <a:extLst>
              <a:ext uri="{FF2B5EF4-FFF2-40B4-BE49-F238E27FC236}">
                <a16:creationId xmlns:a16="http://schemas.microsoft.com/office/drawing/2014/main" id="{D27E1B35-F4EC-48D6-8ED5-6C0963AFA5CD}"/>
              </a:ext>
            </a:extLst>
          </p:cNvPr>
          <p:cNvSpPr>
            <a:spLocks noGrp="1"/>
          </p:cNvSpPr>
          <p:nvPr>
            <p:ph type="title" hasCustomPrompt="1"/>
          </p:nvPr>
        </p:nvSpPr>
        <p:spPr>
          <a:xfrm>
            <a:off x="371475" y="333375"/>
            <a:ext cx="5364163" cy="1325563"/>
          </a:xfrm>
          <a:prstGeom prst="rect">
            <a:avLst/>
          </a:prstGeom>
        </p:spPr>
        <p:txBody>
          <a:bodyPr lIns="0" tIns="0" rIns="0" bIns="0" anchor="ctr" anchorCtr="0"/>
          <a:lstStyle>
            <a:lvl1pPr>
              <a:lnSpc>
                <a:spcPct val="110000"/>
              </a:lnSpc>
              <a:spcBef>
                <a:spcPts val="600"/>
              </a:spcBef>
              <a:spcAft>
                <a:spcPts val="600"/>
              </a:spcAft>
              <a:defRPr sz="3200">
                <a:solidFill>
                  <a:srgbClr val="2BA484"/>
                </a:solidFill>
              </a:defRPr>
            </a:lvl1pPr>
          </a:lstStyle>
          <a:p>
            <a:r>
              <a:rPr lang="en-US"/>
              <a:t>Add title here</a:t>
            </a:r>
            <a:endParaRPr lang="en-GB"/>
          </a:p>
        </p:txBody>
      </p:sp>
      <p:sp>
        <p:nvSpPr>
          <p:cNvPr id="7" name="Rectangle 6">
            <a:extLst>
              <a:ext uri="{FF2B5EF4-FFF2-40B4-BE49-F238E27FC236}">
                <a16:creationId xmlns:a16="http://schemas.microsoft.com/office/drawing/2014/main" id="{91190C93-BBA2-4020-A1B9-5BB97075F40C}"/>
              </a:ext>
            </a:extLst>
          </p:cNvPr>
          <p:cNvSpPr/>
          <p:nvPr userDrawn="1"/>
        </p:nvSpPr>
        <p:spPr>
          <a:xfrm>
            <a:off x="373856" y="1658938"/>
            <a:ext cx="5369300" cy="36000"/>
          </a:xfrm>
          <a:prstGeom prst="rect">
            <a:avLst/>
          </a:prstGeom>
          <a:solidFill>
            <a:srgbClr val="2BA484"/>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4" name="Text Placeholder 3">
            <a:extLst>
              <a:ext uri="{FF2B5EF4-FFF2-40B4-BE49-F238E27FC236}">
                <a16:creationId xmlns:a16="http://schemas.microsoft.com/office/drawing/2014/main" id="{0D5CB79F-A049-4E33-8E3A-0CC0D2F73540}"/>
              </a:ext>
            </a:extLst>
          </p:cNvPr>
          <p:cNvSpPr>
            <a:spLocks noGrp="1"/>
          </p:cNvSpPr>
          <p:nvPr>
            <p:ph type="body" sz="quarter" idx="11"/>
          </p:nvPr>
        </p:nvSpPr>
        <p:spPr>
          <a:xfrm>
            <a:off x="371475" y="1694938"/>
            <a:ext cx="5364163" cy="4074037"/>
          </a:xfrm>
          <a:prstGeom prst="rect">
            <a:avLst/>
          </a:prstGeom>
        </p:spPr>
        <p:txBody>
          <a:bodyPr lIns="0" tIns="0" rIns="0" bIns="0" anchor="ctr" anchorCtr="0"/>
          <a:lstStyle>
            <a:lvl1pPr marL="0" indent="0">
              <a:lnSpc>
                <a:spcPct val="110000"/>
              </a:lnSpc>
              <a:spcBef>
                <a:spcPts val="600"/>
              </a:spcBef>
              <a:spcAft>
                <a:spcPts val="600"/>
              </a:spcAft>
              <a:buNone/>
              <a:defRPr sz="1800">
                <a:solidFill>
                  <a:srgbClr val="2D2D2C"/>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Click to edit Master text style</a:t>
            </a:r>
          </a:p>
        </p:txBody>
      </p:sp>
    </p:spTree>
    <p:extLst>
      <p:ext uri="{BB962C8B-B14F-4D97-AF65-F5344CB8AC3E}">
        <p14:creationId xmlns:p14="http://schemas.microsoft.com/office/powerpoint/2010/main" val="732871875"/>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2160"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illustration">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0C4E3EA-41E2-49BF-8D27-44D85B3749AA}"/>
              </a:ext>
            </a:extLst>
          </p:cNvPr>
          <p:cNvSpPr>
            <a:spLocks noGrp="1"/>
          </p:cNvSpPr>
          <p:nvPr>
            <p:ph type="title" hasCustomPrompt="1"/>
          </p:nvPr>
        </p:nvSpPr>
        <p:spPr>
          <a:xfrm>
            <a:off x="371475" y="333375"/>
            <a:ext cx="5364163" cy="1325563"/>
          </a:xfrm>
          <a:prstGeom prst="rect">
            <a:avLst/>
          </a:prstGeom>
        </p:spPr>
        <p:txBody>
          <a:bodyPr lIns="0" tIns="0" rIns="0" bIns="0" anchor="ctr" anchorCtr="0"/>
          <a:lstStyle>
            <a:lvl1pPr>
              <a:lnSpc>
                <a:spcPct val="110000"/>
              </a:lnSpc>
              <a:spcBef>
                <a:spcPts val="600"/>
              </a:spcBef>
              <a:spcAft>
                <a:spcPts val="600"/>
              </a:spcAft>
              <a:defRPr sz="3200">
                <a:solidFill>
                  <a:srgbClr val="2BA484"/>
                </a:solidFill>
              </a:defRPr>
            </a:lvl1pPr>
          </a:lstStyle>
          <a:p>
            <a:r>
              <a:rPr lang="en-US"/>
              <a:t>Add title here</a:t>
            </a:r>
            <a:endParaRPr lang="en-GB"/>
          </a:p>
        </p:txBody>
      </p:sp>
      <p:sp>
        <p:nvSpPr>
          <p:cNvPr id="7" name="Rectangle 6">
            <a:extLst>
              <a:ext uri="{FF2B5EF4-FFF2-40B4-BE49-F238E27FC236}">
                <a16:creationId xmlns:a16="http://schemas.microsoft.com/office/drawing/2014/main" id="{CC4D05D0-BE5F-4FBD-9469-693AFCFD13D3}"/>
              </a:ext>
            </a:extLst>
          </p:cNvPr>
          <p:cNvSpPr/>
          <p:nvPr userDrawn="1"/>
        </p:nvSpPr>
        <p:spPr>
          <a:xfrm>
            <a:off x="373856" y="1658938"/>
            <a:ext cx="5369300" cy="36000"/>
          </a:xfrm>
          <a:prstGeom prst="rect">
            <a:avLst/>
          </a:prstGeom>
          <a:solidFill>
            <a:srgbClr val="2BA484"/>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8" name="Text Placeholder 3">
            <a:extLst>
              <a:ext uri="{FF2B5EF4-FFF2-40B4-BE49-F238E27FC236}">
                <a16:creationId xmlns:a16="http://schemas.microsoft.com/office/drawing/2014/main" id="{D9A26FB7-D8B3-47AF-96AD-F763540FD969}"/>
              </a:ext>
            </a:extLst>
          </p:cNvPr>
          <p:cNvSpPr>
            <a:spLocks noGrp="1"/>
          </p:cNvSpPr>
          <p:nvPr>
            <p:ph type="body" sz="quarter" idx="11"/>
          </p:nvPr>
        </p:nvSpPr>
        <p:spPr>
          <a:xfrm>
            <a:off x="371475" y="1694938"/>
            <a:ext cx="5364485" cy="4074037"/>
          </a:xfrm>
          <a:prstGeom prst="rect">
            <a:avLst/>
          </a:prstGeom>
        </p:spPr>
        <p:txBody>
          <a:bodyPr lIns="0" tIns="0" rIns="0" bIns="0" anchor="ctr" anchorCtr="0"/>
          <a:lstStyle>
            <a:lvl1pPr marL="0" indent="0">
              <a:lnSpc>
                <a:spcPct val="110000"/>
              </a:lnSpc>
              <a:spcBef>
                <a:spcPts val="600"/>
              </a:spcBef>
              <a:spcAft>
                <a:spcPts val="600"/>
              </a:spcAft>
              <a:buNone/>
              <a:defRPr sz="1800">
                <a:solidFill>
                  <a:srgbClr val="2D2D2C"/>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Click to edit Master text style</a:t>
            </a:r>
          </a:p>
        </p:txBody>
      </p:sp>
      <p:sp>
        <p:nvSpPr>
          <p:cNvPr id="9" name="Picture Placeholder 2">
            <a:extLst>
              <a:ext uri="{FF2B5EF4-FFF2-40B4-BE49-F238E27FC236}">
                <a16:creationId xmlns:a16="http://schemas.microsoft.com/office/drawing/2014/main" id="{4E14543D-E551-429C-9D1A-5576101B020A}"/>
              </a:ext>
            </a:extLst>
          </p:cNvPr>
          <p:cNvSpPr>
            <a:spLocks noGrp="1"/>
          </p:cNvSpPr>
          <p:nvPr>
            <p:ph type="pic" sz="quarter" idx="13" hasCustomPrompt="1"/>
          </p:nvPr>
        </p:nvSpPr>
        <p:spPr>
          <a:xfrm>
            <a:off x="6959600" y="462660"/>
            <a:ext cx="4860925" cy="5932680"/>
          </a:xfrm>
          <a:prstGeom prst="rect">
            <a:avLst/>
          </a:prstGeom>
        </p:spPr>
        <p:txBody>
          <a:bodyPr anchor="ctr" anchorCtr="1"/>
          <a:lstStyle>
            <a:lvl1pPr marL="0" indent="0">
              <a:buNone/>
              <a:defRPr/>
            </a:lvl1pPr>
          </a:lstStyle>
          <a:p>
            <a:r>
              <a:rPr lang="en-GB"/>
              <a:t>Illustration</a:t>
            </a:r>
          </a:p>
        </p:txBody>
      </p:sp>
    </p:spTree>
    <p:extLst>
      <p:ext uri="{BB962C8B-B14F-4D97-AF65-F5344CB8AC3E}">
        <p14:creationId xmlns:p14="http://schemas.microsoft.com/office/powerpoint/2010/main" val="283792516"/>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2160"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ata">
    <p:spTree>
      <p:nvGrpSpPr>
        <p:cNvPr id="1" name=""/>
        <p:cNvGrpSpPr/>
        <p:nvPr/>
      </p:nvGrpSpPr>
      <p:grpSpPr>
        <a:xfrm>
          <a:off x="0" y="0"/>
          <a:ext cx="0" cy="0"/>
          <a:chOff x="0" y="0"/>
          <a:chExt cx="0" cy="0"/>
        </a:xfrm>
      </p:grpSpPr>
      <p:sp>
        <p:nvSpPr>
          <p:cNvPr id="12" name="Chart Placeholder 3">
            <a:extLst>
              <a:ext uri="{FF2B5EF4-FFF2-40B4-BE49-F238E27FC236}">
                <a16:creationId xmlns:a16="http://schemas.microsoft.com/office/drawing/2014/main" id="{1000D758-7E1F-4604-B36C-13C2DCBC6C0A}"/>
              </a:ext>
            </a:extLst>
          </p:cNvPr>
          <p:cNvSpPr>
            <a:spLocks noGrp="1"/>
          </p:cNvSpPr>
          <p:nvPr>
            <p:ph type="chart" sz="quarter" idx="15"/>
          </p:nvPr>
        </p:nvSpPr>
        <p:spPr>
          <a:xfrm>
            <a:off x="6812051" y="711200"/>
            <a:ext cx="5006093" cy="5435600"/>
          </a:xfrm>
          <a:prstGeom prst="rect">
            <a:avLst/>
          </a:prstGeom>
        </p:spPr>
        <p:txBody>
          <a:bodyPr lIns="0" tIns="0" rIns="0" bIns="0" anchor="ctr" anchorCtr="0"/>
          <a:lstStyle>
            <a:lvl1pPr marL="0" indent="0" algn="ctr">
              <a:lnSpc>
                <a:spcPct val="100000"/>
              </a:lnSpc>
              <a:buNone/>
              <a:defRPr/>
            </a:lvl1pPr>
          </a:lstStyle>
          <a:p>
            <a:endParaRPr lang="en-GB"/>
          </a:p>
        </p:txBody>
      </p:sp>
      <p:sp>
        <p:nvSpPr>
          <p:cNvPr id="6" name="Title 1">
            <a:extLst>
              <a:ext uri="{FF2B5EF4-FFF2-40B4-BE49-F238E27FC236}">
                <a16:creationId xmlns:a16="http://schemas.microsoft.com/office/drawing/2014/main" id="{A93A869F-65EE-4072-99F4-B311A7F36A2F}"/>
              </a:ext>
            </a:extLst>
          </p:cNvPr>
          <p:cNvSpPr>
            <a:spLocks noGrp="1"/>
          </p:cNvSpPr>
          <p:nvPr>
            <p:ph type="title" hasCustomPrompt="1"/>
          </p:nvPr>
        </p:nvSpPr>
        <p:spPr>
          <a:xfrm>
            <a:off x="371475" y="333375"/>
            <a:ext cx="5364163" cy="1325563"/>
          </a:xfrm>
          <a:prstGeom prst="rect">
            <a:avLst/>
          </a:prstGeom>
        </p:spPr>
        <p:txBody>
          <a:bodyPr lIns="0" tIns="0" rIns="0" bIns="0" anchor="ctr" anchorCtr="0"/>
          <a:lstStyle>
            <a:lvl1pPr>
              <a:lnSpc>
                <a:spcPct val="110000"/>
              </a:lnSpc>
              <a:spcBef>
                <a:spcPts val="600"/>
              </a:spcBef>
              <a:spcAft>
                <a:spcPts val="600"/>
              </a:spcAft>
              <a:defRPr sz="3200">
                <a:solidFill>
                  <a:srgbClr val="2BA484"/>
                </a:solidFill>
              </a:defRPr>
            </a:lvl1pPr>
          </a:lstStyle>
          <a:p>
            <a:r>
              <a:rPr lang="en-US"/>
              <a:t>Add title here</a:t>
            </a:r>
            <a:endParaRPr lang="en-GB"/>
          </a:p>
        </p:txBody>
      </p:sp>
      <p:sp>
        <p:nvSpPr>
          <p:cNvPr id="7" name="Rectangle 6">
            <a:extLst>
              <a:ext uri="{FF2B5EF4-FFF2-40B4-BE49-F238E27FC236}">
                <a16:creationId xmlns:a16="http://schemas.microsoft.com/office/drawing/2014/main" id="{135B84C2-6FC4-4F3A-ACBF-A4EE0ABFC94C}"/>
              </a:ext>
            </a:extLst>
          </p:cNvPr>
          <p:cNvSpPr/>
          <p:nvPr userDrawn="1"/>
        </p:nvSpPr>
        <p:spPr>
          <a:xfrm>
            <a:off x="373856" y="1658938"/>
            <a:ext cx="5369300" cy="36000"/>
          </a:xfrm>
          <a:prstGeom prst="rect">
            <a:avLst/>
          </a:prstGeom>
          <a:solidFill>
            <a:srgbClr val="2BA484"/>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9" name="Text Placeholder 3">
            <a:extLst>
              <a:ext uri="{FF2B5EF4-FFF2-40B4-BE49-F238E27FC236}">
                <a16:creationId xmlns:a16="http://schemas.microsoft.com/office/drawing/2014/main" id="{D6FB1921-C2A6-4C43-B1BC-C030752831BF}"/>
              </a:ext>
            </a:extLst>
          </p:cNvPr>
          <p:cNvSpPr>
            <a:spLocks noGrp="1"/>
          </p:cNvSpPr>
          <p:nvPr>
            <p:ph type="body" sz="quarter" idx="11"/>
          </p:nvPr>
        </p:nvSpPr>
        <p:spPr>
          <a:xfrm>
            <a:off x="371475" y="1694938"/>
            <a:ext cx="5372100" cy="4074037"/>
          </a:xfrm>
          <a:prstGeom prst="rect">
            <a:avLst/>
          </a:prstGeom>
        </p:spPr>
        <p:txBody>
          <a:bodyPr lIns="0" tIns="0" rIns="0" bIns="0" anchor="ctr" anchorCtr="0"/>
          <a:lstStyle>
            <a:lvl1pPr marL="0" indent="0">
              <a:lnSpc>
                <a:spcPct val="110000"/>
              </a:lnSpc>
              <a:spcBef>
                <a:spcPts val="600"/>
              </a:spcBef>
              <a:spcAft>
                <a:spcPts val="600"/>
              </a:spcAft>
              <a:buNone/>
              <a:defRPr sz="1800">
                <a:solidFill>
                  <a:srgbClr val="2D2D2C"/>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Click to edit Master text style</a:t>
            </a:r>
          </a:p>
        </p:txBody>
      </p:sp>
    </p:spTree>
    <p:extLst>
      <p:ext uri="{BB962C8B-B14F-4D97-AF65-F5344CB8AC3E}">
        <p14:creationId xmlns:p14="http://schemas.microsoft.com/office/powerpoint/2010/main" val="4093987515"/>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2160"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7" name="Picture Placeholder 9">
            <a:extLst>
              <a:ext uri="{FF2B5EF4-FFF2-40B4-BE49-F238E27FC236}">
                <a16:creationId xmlns:a16="http://schemas.microsoft.com/office/drawing/2014/main" id="{D7F5DD71-E7A9-446F-BB5D-E37643B41778}"/>
              </a:ext>
            </a:extLst>
          </p:cNvPr>
          <p:cNvSpPr>
            <a:spLocks noGrp="1"/>
          </p:cNvSpPr>
          <p:nvPr>
            <p:ph type="pic" sz="quarter" idx="10"/>
          </p:nvPr>
        </p:nvSpPr>
        <p:spPr>
          <a:xfrm>
            <a:off x="5688088" y="0"/>
            <a:ext cx="6519152" cy="6866312"/>
          </a:xfrm>
          <a:custGeom>
            <a:avLst/>
            <a:gdLst>
              <a:gd name="connsiteX0" fmla="*/ 0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0 w 6815640"/>
              <a:gd name="connsiteY4" fmla="*/ 0 h 6858000"/>
              <a:gd name="connsiteX0" fmla="*/ 1080654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1080654 w 6815640"/>
              <a:gd name="connsiteY4" fmla="*/ 0 h 6858000"/>
              <a:gd name="connsiteX0" fmla="*/ 7232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723206 w 6458192"/>
              <a:gd name="connsiteY4" fmla="*/ 0 h 6866312"/>
              <a:gd name="connsiteX0" fmla="*/ 11804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1180406 w 6458192"/>
              <a:gd name="connsiteY4" fmla="*/ 0 h 6866312"/>
              <a:gd name="connsiteX0" fmla="*/ 1210886 w 6488672"/>
              <a:gd name="connsiteY0" fmla="*/ 0 h 6873932"/>
              <a:gd name="connsiteX1" fmla="*/ 6488672 w 6488672"/>
              <a:gd name="connsiteY1" fmla="*/ 0 h 6873932"/>
              <a:gd name="connsiteX2" fmla="*/ 6488672 w 6488672"/>
              <a:gd name="connsiteY2" fmla="*/ 6858000 h 6873932"/>
              <a:gd name="connsiteX3" fmla="*/ 0 w 6488672"/>
              <a:gd name="connsiteY3" fmla="*/ 6873932 h 6873932"/>
              <a:gd name="connsiteX4" fmla="*/ 1210886 w 6488672"/>
              <a:gd name="connsiteY4" fmla="*/ 0 h 6873932"/>
              <a:gd name="connsiteX0" fmla="*/ 12261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26126 w 6503912"/>
              <a:gd name="connsiteY4" fmla="*/ 0 h 6866312"/>
              <a:gd name="connsiteX0" fmla="*/ 12007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00726 w 6503912"/>
              <a:gd name="connsiteY4" fmla="*/ 0 h 6866312"/>
              <a:gd name="connsiteX0" fmla="*/ 1200726 w 6511532"/>
              <a:gd name="connsiteY0" fmla="*/ 0 h 6866312"/>
              <a:gd name="connsiteX1" fmla="*/ 6503912 w 6511532"/>
              <a:gd name="connsiteY1" fmla="*/ 0 h 6866312"/>
              <a:gd name="connsiteX2" fmla="*/ 6511532 w 6511532"/>
              <a:gd name="connsiteY2" fmla="*/ 6865620 h 6866312"/>
              <a:gd name="connsiteX3" fmla="*/ 0 w 6511532"/>
              <a:gd name="connsiteY3" fmla="*/ 6866312 h 6866312"/>
              <a:gd name="connsiteX4" fmla="*/ 1200726 w 6511532"/>
              <a:gd name="connsiteY4" fmla="*/ 0 h 6866312"/>
              <a:gd name="connsiteX0" fmla="*/ 1200726 w 6519152"/>
              <a:gd name="connsiteY0" fmla="*/ 0 h 6866312"/>
              <a:gd name="connsiteX1" fmla="*/ 6519152 w 6519152"/>
              <a:gd name="connsiteY1" fmla="*/ 0 h 6866312"/>
              <a:gd name="connsiteX2" fmla="*/ 6511532 w 6519152"/>
              <a:gd name="connsiteY2" fmla="*/ 6865620 h 6866312"/>
              <a:gd name="connsiteX3" fmla="*/ 0 w 6519152"/>
              <a:gd name="connsiteY3" fmla="*/ 6866312 h 6866312"/>
              <a:gd name="connsiteX4" fmla="*/ 1200726 w 6519152"/>
              <a:gd name="connsiteY4" fmla="*/ 0 h 6866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19152" h="6866312">
                <a:moveTo>
                  <a:pt x="1200726" y="0"/>
                </a:moveTo>
                <a:lnTo>
                  <a:pt x="6519152" y="0"/>
                </a:lnTo>
                <a:lnTo>
                  <a:pt x="6511532" y="6865620"/>
                </a:lnTo>
                <a:lnTo>
                  <a:pt x="0" y="6866312"/>
                </a:lnTo>
                <a:lnTo>
                  <a:pt x="1200726" y="0"/>
                </a:lnTo>
                <a:close/>
              </a:path>
            </a:pathLst>
          </a:custGeom>
          <a:solidFill>
            <a:srgbClr val="FFFFFF"/>
          </a:solidFill>
        </p:spPr>
        <p:txBody>
          <a:bodyPr anchor="ctr"/>
          <a:lstStyle>
            <a:lvl1pPr algn="ctr">
              <a:buNone/>
              <a:defRPr/>
            </a:lvl1pPr>
          </a:lstStyle>
          <a:p>
            <a:endParaRPr lang="en-GB"/>
          </a:p>
        </p:txBody>
      </p:sp>
      <p:sp>
        <p:nvSpPr>
          <p:cNvPr id="12" name="Title 1">
            <a:extLst>
              <a:ext uri="{FF2B5EF4-FFF2-40B4-BE49-F238E27FC236}">
                <a16:creationId xmlns:a16="http://schemas.microsoft.com/office/drawing/2014/main" id="{9BE52AFB-BB3A-4776-9A3C-3971BF2818D2}"/>
              </a:ext>
            </a:extLst>
          </p:cNvPr>
          <p:cNvSpPr>
            <a:spLocks noGrp="1"/>
          </p:cNvSpPr>
          <p:nvPr>
            <p:ph type="title"/>
          </p:nvPr>
        </p:nvSpPr>
        <p:spPr>
          <a:xfrm>
            <a:off x="371475" y="1412875"/>
            <a:ext cx="5364163" cy="2737409"/>
          </a:xfrm>
          <a:prstGeom prst="rect">
            <a:avLst/>
          </a:prstGeom>
        </p:spPr>
        <p:txBody>
          <a:bodyPr lIns="0" tIns="0" rIns="0" bIns="180000" anchor="b" anchorCtr="0"/>
          <a:lstStyle>
            <a:lvl1pPr>
              <a:lnSpc>
                <a:spcPct val="110000"/>
              </a:lnSpc>
              <a:spcBef>
                <a:spcPts val="600"/>
              </a:spcBef>
              <a:spcAft>
                <a:spcPts val="600"/>
              </a:spcAft>
              <a:defRPr sz="3200">
                <a:solidFill>
                  <a:srgbClr val="2D2D2C"/>
                </a:solidFill>
              </a:defRPr>
            </a:lvl1pPr>
          </a:lstStyle>
          <a:p>
            <a:r>
              <a:rPr lang="en-US"/>
              <a:t>Click to edit Master title style</a:t>
            </a:r>
            <a:endParaRPr lang="en-GB"/>
          </a:p>
        </p:txBody>
      </p:sp>
      <p:pic>
        <p:nvPicPr>
          <p:cNvPr id="13" name="Picture 12">
            <a:extLst>
              <a:ext uri="{FF2B5EF4-FFF2-40B4-BE49-F238E27FC236}">
                <a16:creationId xmlns:a16="http://schemas.microsoft.com/office/drawing/2014/main" id="{F1F81ACA-8D9C-4D6C-9643-8164AAAE9DE6}"/>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71475" y="333375"/>
            <a:ext cx="1158752" cy="900000"/>
          </a:xfrm>
          <a:prstGeom prst="rect">
            <a:avLst/>
          </a:prstGeom>
        </p:spPr>
      </p:pic>
      <p:sp>
        <p:nvSpPr>
          <p:cNvPr id="14" name="Rectangle 13">
            <a:extLst>
              <a:ext uri="{FF2B5EF4-FFF2-40B4-BE49-F238E27FC236}">
                <a16:creationId xmlns:a16="http://schemas.microsoft.com/office/drawing/2014/main" id="{2BACE891-935B-4A88-8A55-FE866F1059A8}"/>
              </a:ext>
            </a:extLst>
          </p:cNvPr>
          <p:cNvSpPr/>
          <p:nvPr userDrawn="1"/>
        </p:nvSpPr>
        <p:spPr>
          <a:xfrm>
            <a:off x="371475" y="4150284"/>
            <a:ext cx="5369300" cy="36000"/>
          </a:xfrm>
          <a:prstGeom prst="rect">
            <a:avLst/>
          </a:prstGeom>
          <a:solidFill>
            <a:srgbClr val="2BA484"/>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15" name="Text Placeholder 3">
            <a:extLst>
              <a:ext uri="{FF2B5EF4-FFF2-40B4-BE49-F238E27FC236}">
                <a16:creationId xmlns:a16="http://schemas.microsoft.com/office/drawing/2014/main" id="{4ADBC969-18AC-44DF-81DF-AA502202F7C3}"/>
              </a:ext>
            </a:extLst>
          </p:cNvPr>
          <p:cNvSpPr>
            <a:spLocks noGrp="1"/>
          </p:cNvSpPr>
          <p:nvPr>
            <p:ph type="body" sz="quarter" idx="11" hasCustomPrompt="1"/>
          </p:nvPr>
        </p:nvSpPr>
        <p:spPr>
          <a:xfrm>
            <a:off x="371475" y="4186284"/>
            <a:ext cx="5372100" cy="1582691"/>
          </a:xfrm>
          <a:prstGeom prst="rect">
            <a:avLst/>
          </a:prstGeom>
        </p:spPr>
        <p:txBody>
          <a:bodyPr lIns="0" tIns="180000" rIns="0" bIns="0" anchor="t" anchorCtr="0"/>
          <a:lstStyle>
            <a:lvl1pPr marL="0" indent="0">
              <a:lnSpc>
                <a:spcPct val="110000"/>
              </a:lnSpc>
              <a:spcBef>
                <a:spcPts val="600"/>
              </a:spcBef>
              <a:spcAft>
                <a:spcPts val="600"/>
              </a:spcAft>
              <a:buNone/>
              <a:defRPr sz="1800">
                <a:solidFill>
                  <a:srgbClr val="2D2D2C"/>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Add a name here</a:t>
            </a:r>
          </a:p>
        </p:txBody>
      </p:sp>
    </p:spTree>
    <p:extLst>
      <p:ext uri="{BB962C8B-B14F-4D97-AF65-F5344CB8AC3E}">
        <p14:creationId xmlns:p14="http://schemas.microsoft.com/office/powerpoint/2010/main" val="2577678875"/>
      </p:ext>
    </p:extLst>
  </p:cSld>
  <p:clrMapOvr>
    <a:masterClrMapping/>
  </p:clrMapOvr>
  <p:extLst>
    <p:ext uri="{DCECCB84-F9BA-43D5-87BE-67443E8EF086}">
      <p15:sldGuideLst xmlns:p15="http://schemas.microsoft.com/office/powerpoint/2012/main">
        <p15:guide id="2" orient="horz" pos="890"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D680507-8EA6-4F65-B3BE-44851B2537C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378497" y="5049094"/>
            <a:ext cx="288000" cy="288000"/>
          </a:xfrm>
          <a:prstGeom prst="rect">
            <a:avLst/>
          </a:prstGeom>
        </p:spPr>
      </p:pic>
      <p:pic>
        <p:nvPicPr>
          <p:cNvPr id="7" name="Picture 6">
            <a:extLst>
              <a:ext uri="{FF2B5EF4-FFF2-40B4-BE49-F238E27FC236}">
                <a16:creationId xmlns:a16="http://schemas.microsoft.com/office/drawing/2014/main" id="{1DE2C2A3-F743-4688-9279-5976F41D8AEB}"/>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378497" y="4617216"/>
            <a:ext cx="288000" cy="288000"/>
          </a:xfrm>
          <a:prstGeom prst="rect">
            <a:avLst/>
          </a:prstGeom>
        </p:spPr>
      </p:pic>
      <p:pic>
        <p:nvPicPr>
          <p:cNvPr id="9" name="Picture 8">
            <a:extLst>
              <a:ext uri="{FF2B5EF4-FFF2-40B4-BE49-F238E27FC236}">
                <a16:creationId xmlns:a16="http://schemas.microsoft.com/office/drawing/2014/main" id="{FC35C973-0EDD-4563-ADED-61E1605C6189}"/>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371474" y="3756059"/>
            <a:ext cx="288000" cy="288000"/>
          </a:xfrm>
          <a:prstGeom prst="rect">
            <a:avLst/>
          </a:prstGeom>
        </p:spPr>
      </p:pic>
      <p:pic>
        <p:nvPicPr>
          <p:cNvPr id="12" name="Picture 11">
            <a:extLst>
              <a:ext uri="{FF2B5EF4-FFF2-40B4-BE49-F238E27FC236}">
                <a16:creationId xmlns:a16="http://schemas.microsoft.com/office/drawing/2014/main" id="{BF922E58-9492-47F8-B2AF-4C549CE5C174}"/>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371475" y="2888281"/>
            <a:ext cx="288000" cy="288000"/>
          </a:xfrm>
          <a:prstGeom prst="rect">
            <a:avLst/>
          </a:prstGeom>
        </p:spPr>
      </p:pic>
      <p:pic>
        <p:nvPicPr>
          <p:cNvPr id="14" name="Picture 13">
            <a:extLst>
              <a:ext uri="{FF2B5EF4-FFF2-40B4-BE49-F238E27FC236}">
                <a16:creationId xmlns:a16="http://schemas.microsoft.com/office/drawing/2014/main" id="{E350CB45-E615-477B-8449-A9EC2F0C618D}"/>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378497" y="5480975"/>
            <a:ext cx="288000" cy="288000"/>
          </a:xfrm>
          <a:prstGeom prst="rect">
            <a:avLst/>
          </a:prstGeom>
        </p:spPr>
      </p:pic>
      <p:pic>
        <p:nvPicPr>
          <p:cNvPr id="16" name="Picture 15">
            <a:extLst>
              <a:ext uri="{FF2B5EF4-FFF2-40B4-BE49-F238E27FC236}">
                <a16:creationId xmlns:a16="http://schemas.microsoft.com/office/drawing/2014/main" id="{3FA0B48F-9216-4DB8-9A4B-CF9B427D4BD6}"/>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371474" y="4185335"/>
            <a:ext cx="288000" cy="288000"/>
          </a:xfrm>
          <a:prstGeom prst="rect">
            <a:avLst/>
          </a:prstGeom>
        </p:spPr>
      </p:pic>
      <p:sp>
        <p:nvSpPr>
          <p:cNvPr id="22" name="Text Placeholder 21">
            <a:extLst>
              <a:ext uri="{FF2B5EF4-FFF2-40B4-BE49-F238E27FC236}">
                <a16:creationId xmlns:a16="http://schemas.microsoft.com/office/drawing/2014/main" id="{661E39BE-B751-41CB-A455-B5BA74131D0C}"/>
              </a:ext>
            </a:extLst>
          </p:cNvPr>
          <p:cNvSpPr>
            <a:spLocks noGrp="1"/>
          </p:cNvSpPr>
          <p:nvPr>
            <p:ph type="body" sz="quarter" idx="13" hasCustomPrompt="1"/>
          </p:nvPr>
        </p:nvSpPr>
        <p:spPr>
          <a:xfrm>
            <a:off x="659475" y="2889704"/>
            <a:ext cx="5493675" cy="287997"/>
          </a:xfrm>
          <a:prstGeom prst="rect">
            <a:avLst/>
          </a:prstGeom>
        </p:spPr>
        <p:txBody>
          <a:bodyPr lIns="108000" tIns="0" rIns="0" bIns="0" anchor="ctr" anchorCtr="0"/>
          <a:lstStyle>
            <a:lvl1pPr marL="0" indent="0">
              <a:lnSpc>
                <a:spcPct val="110000"/>
              </a:lnSpc>
              <a:spcBef>
                <a:spcPts val="600"/>
              </a:spcBef>
              <a:spcAft>
                <a:spcPts val="600"/>
              </a:spcAft>
              <a:buNone/>
              <a:defRPr sz="1400"/>
            </a:lvl1pPr>
            <a:lvl2pPr marL="0" indent="0">
              <a:lnSpc>
                <a:spcPct val="110000"/>
              </a:lnSpc>
              <a:spcBef>
                <a:spcPts val="600"/>
              </a:spcBef>
              <a:spcAft>
                <a:spcPts val="600"/>
              </a:spcAft>
              <a:buNone/>
              <a:defRPr sz="1400"/>
            </a:lvl2pPr>
            <a:lvl3pPr marL="0" indent="0">
              <a:lnSpc>
                <a:spcPct val="110000"/>
              </a:lnSpc>
              <a:spcBef>
                <a:spcPts val="600"/>
              </a:spcBef>
              <a:spcAft>
                <a:spcPts val="600"/>
              </a:spcAft>
              <a:buNone/>
              <a:defRPr sz="1400"/>
            </a:lvl3pPr>
            <a:lvl4pPr marL="0" indent="0">
              <a:lnSpc>
                <a:spcPct val="110000"/>
              </a:lnSpc>
              <a:spcBef>
                <a:spcPts val="600"/>
              </a:spcBef>
              <a:spcAft>
                <a:spcPts val="600"/>
              </a:spcAft>
              <a:buNone/>
              <a:defRPr sz="1400"/>
            </a:lvl4pPr>
            <a:lvl5pPr marL="0" indent="0">
              <a:lnSpc>
                <a:spcPct val="110000"/>
              </a:lnSpc>
              <a:spcBef>
                <a:spcPts val="600"/>
              </a:spcBef>
              <a:spcAft>
                <a:spcPts val="600"/>
              </a:spcAft>
              <a:buNone/>
              <a:defRPr sz="1400"/>
            </a:lvl5pPr>
          </a:lstStyle>
          <a:p>
            <a:pPr lvl="0"/>
            <a:r>
              <a:rPr lang="en-US"/>
              <a:t>Click to add a phone number</a:t>
            </a:r>
            <a:endParaRPr lang="en-GB"/>
          </a:p>
        </p:txBody>
      </p:sp>
      <p:sp>
        <p:nvSpPr>
          <p:cNvPr id="26" name="Text Placeholder 21">
            <a:extLst>
              <a:ext uri="{FF2B5EF4-FFF2-40B4-BE49-F238E27FC236}">
                <a16:creationId xmlns:a16="http://schemas.microsoft.com/office/drawing/2014/main" id="{D78D5D33-0011-4638-B5AB-57D6BB568ECC}"/>
              </a:ext>
            </a:extLst>
          </p:cNvPr>
          <p:cNvSpPr>
            <a:spLocks noGrp="1"/>
          </p:cNvSpPr>
          <p:nvPr>
            <p:ph type="body" sz="quarter" idx="14" hasCustomPrompt="1"/>
          </p:nvPr>
        </p:nvSpPr>
        <p:spPr>
          <a:xfrm>
            <a:off x="659474" y="3324184"/>
            <a:ext cx="5493675" cy="287997"/>
          </a:xfrm>
          <a:prstGeom prst="rect">
            <a:avLst/>
          </a:prstGeom>
        </p:spPr>
        <p:txBody>
          <a:bodyPr lIns="108000" tIns="0" rIns="0" bIns="0" anchor="ctr" anchorCtr="0"/>
          <a:lstStyle>
            <a:lvl1pPr marL="0" indent="0">
              <a:lnSpc>
                <a:spcPct val="110000"/>
              </a:lnSpc>
              <a:spcBef>
                <a:spcPts val="600"/>
              </a:spcBef>
              <a:spcAft>
                <a:spcPts val="600"/>
              </a:spcAft>
              <a:buNone/>
              <a:defRPr sz="1400"/>
            </a:lvl1pPr>
            <a:lvl2pPr marL="0" indent="0">
              <a:lnSpc>
                <a:spcPct val="110000"/>
              </a:lnSpc>
              <a:spcBef>
                <a:spcPts val="600"/>
              </a:spcBef>
              <a:spcAft>
                <a:spcPts val="600"/>
              </a:spcAft>
              <a:buNone/>
              <a:defRPr sz="1400"/>
            </a:lvl2pPr>
            <a:lvl3pPr marL="0" indent="0">
              <a:lnSpc>
                <a:spcPct val="110000"/>
              </a:lnSpc>
              <a:spcBef>
                <a:spcPts val="600"/>
              </a:spcBef>
              <a:spcAft>
                <a:spcPts val="600"/>
              </a:spcAft>
              <a:buNone/>
              <a:defRPr sz="1400"/>
            </a:lvl3pPr>
            <a:lvl4pPr marL="0" indent="0">
              <a:lnSpc>
                <a:spcPct val="110000"/>
              </a:lnSpc>
              <a:spcBef>
                <a:spcPts val="600"/>
              </a:spcBef>
              <a:spcAft>
                <a:spcPts val="600"/>
              </a:spcAft>
              <a:buNone/>
              <a:defRPr sz="1400"/>
            </a:lvl4pPr>
            <a:lvl5pPr marL="0" indent="0">
              <a:lnSpc>
                <a:spcPct val="110000"/>
              </a:lnSpc>
              <a:spcBef>
                <a:spcPts val="600"/>
              </a:spcBef>
              <a:spcAft>
                <a:spcPts val="600"/>
              </a:spcAft>
              <a:buNone/>
              <a:defRPr sz="1400"/>
            </a:lvl5pPr>
          </a:lstStyle>
          <a:p>
            <a:pPr lvl="0"/>
            <a:r>
              <a:rPr lang="en-US"/>
              <a:t>Click to add an email address</a:t>
            </a:r>
            <a:endParaRPr lang="en-GB"/>
          </a:p>
        </p:txBody>
      </p:sp>
      <p:pic>
        <p:nvPicPr>
          <p:cNvPr id="3" name="Picture 2">
            <a:extLst>
              <a:ext uri="{FF2B5EF4-FFF2-40B4-BE49-F238E27FC236}">
                <a16:creationId xmlns:a16="http://schemas.microsoft.com/office/drawing/2014/main" id="{76DD817E-5557-461D-BD03-5E90D69BD9A0}"/>
              </a:ext>
            </a:extLst>
          </p:cNvPr>
          <p:cNvPicPr>
            <a:picLocks noChangeAspect="1"/>
          </p:cNvPicPr>
          <p:nvPr userDrawn="1"/>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p:blipFill>
        <p:spPr>
          <a:xfrm>
            <a:off x="371475" y="3324184"/>
            <a:ext cx="288000" cy="288000"/>
          </a:xfrm>
          <a:prstGeom prst="rect">
            <a:avLst/>
          </a:prstGeom>
        </p:spPr>
      </p:pic>
      <p:sp>
        <p:nvSpPr>
          <p:cNvPr id="27" name="Text Placeholder 21">
            <a:extLst>
              <a:ext uri="{FF2B5EF4-FFF2-40B4-BE49-F238E27FC236}">
                <a16:creationId xmlns:a16="http://schemas.microsoft.com/office/drawing/2014/main" id="{2F1955C1-4B4F-45EA-AA54-EEFFE1E08983}"/>
              </a:ext>
            </a:extLst>
          </p:cNvPr>
          <p:cNvSpPr>
            <a:spLocks noGrp="1"/>
          </p:cNvSpPr>
          <p:nvPr>
            <p:ph type="body" sz="quarter" idx="15" hasCustomPrompt="1"/>
          </p:nvPr>
        </p:nvSpPr>
        <p:spPr>
          <a:xfrm>
            <a:off x="659473" y="3753457"/>
            <a:ext cx="5493675" cy="287997"/>
          </a:xfrm>
          <a:prstGeom prst="rect">
            <a:avLst/>
          </a:prstGeom>
        </p:spPr>
        <p:txBody>
          <a:bodyPr lIns="108000" tIns="0" rIns="0" bIns="0" anchor="ctr" anchorCtr="0"/>
          <a:lstStyle>
            <a:lvl1pPr marL="0" indent="0">
              <a:lnSpc>
                <a:spcPct val="110000"/>
              </a:lnSpc>
              <a:spcBef>
                <a:spcPts val="600"/>
              </a:spcBef>
              <a:spcAft>
                <a:spcPts val="600"/>
              </a:spcAft>
              <a:buNone/>
              <a:defRPr sz="1400"/>
            </a:lvl1pPr>
            <a:lvl2pPr marL="0" indent="0">
              <a:lnSpc>
                <a:spcPct val="110000"/>
              </a:lnSpc>
              <a:spcBef>
                <a:spcPts val="600"/>
              </a:spcBef>
              <a:spcAft>
                <a:spcPts val="600"/>
              </a:spcAft>
              <a:buNone/>
              <a:defRPr sz="1400"/>
            </a:lvl2pPr>
            <a:lvl3pPr marL="0" indent="0">
              <a:lnSpc>
                <a:spcPct val="110000"/>
              </a:lnSpc>
              <a:spcBef>
                <a:spcPts val="600"/>
              </a:spcBef>
              <a:spcAft>
                <a:spcPts val="600"/>
              </a:spcAft>
              <a:buNone/>
              <a:defRPr sz="1400"/>
            </a:lvl3pPr>
            <a:lvl4pPr marL="0" indent="0">
              <a:lnSpc>
                <a:spcPct val="110000"/>
              </a:lnSpc>
              <a:spcBef>
                <a:spcPts val="600"/>
              </a:spcBef>
              <a:spcAft>
                <a:spcPts val="600"/>
              </a:spcAft>
              <a:buNone/>
              <a:defRPr sz="1400"/>
            </a:lvl4pPr>
            <a:lvl5pPr marL="0" indent="0">
              <a:lnSpc>
                <a:spcPct val="110000"/>
              </a:lnSpc>
              <a:spcBef>
                <a:spcPts val="600"/>
              </a:spcBef>
              <a:spcAft>
                <a:spcPts val="600"/>
              </a:spcAft>
              <a:buNone/>
              <a:defRPr sz="1400"/>
            </a:lvl5pPr>
          </a:lstStyle>
          <a:p>
            <a:pPr lvl="0"/>
            <a:r>
              <a:rPr lang="en-US"/>
              <a:t>Click to add the address</a:t>
            </a:r>
            <a:endParaRPr lang="en-GB"/>
          </a:p>
        </p:txBody>
      </p:sp>
      <p:sp>
        <p:nvSpPr>
          <p:cNvPr id="23" name="TextBox 22">
            <a:extLst>
              <a:ext uri="{FF2B5EF4-FFF2-40B4-BE49-F238E27FC236}">
                <a16:creationId xmlns:a16="http://schemas.microsoft.com/office/drawing/2014/main" id="{F3277DB6-BD1C-49BB-91C5-5F783D370279}"/>
              </a:ext>
            </a:extLst>
          </p:cNvPr>
          <p:cNvSpPr txBox="1"/>
          <p:nvPr userDrawn="1"/>
        </p:nvSpPr>
        <p:spPr>
          <a:xfrm>
            <a:off x="659473" y="4185329"/>
            <a:ext cx="4198276" cy="276999"/>
          </a:xfrm>
          <a:prstGeom prst="rect">
            <a:avLst/>
          </a:prstGeom>
          <a:noFill/>
        </p:spPr>
        <p:txBody>
          <a:bodyPr wrap="square" lIns="108000" tIns="0" rIns="0" bIns="0" rtlCol="0" anchor="ctr" anchorCtr="0">
            <a:noAutofit/>
          </a:bodyPr>
          <a:lstStyle/>
          <a:p>
            <a:pPr marL="0" marR="0" lvl="0" indent="0" algn="l" defTabSz="914400" rtl="0" eaLnBrk="1" fontAlgn="auto" latinLnBrk="0" hangingPunct="1">
              <a:lnSpc>
                <a:spcPct val="110000"/>
              </a:lnSpc>
              <a:spcBef>
                <a:spcPts val="600"/>
              </a:spcBef>
              <a:spcAft>
                <a:spcPts val="600"/>
              </a:spcAft>
              <a:buClrTx/>
              <a:buSzTx/>
              <a:buFontTx/>
              <a:buNone/>
              <a:tabLst/>
              <a:defRPr/>
            </a:pPr>
            <a:r>
              <a:rPr lang="en-US" sz="1400"/>
              <a:t>www.senedd.cymru  |  www.senedd.wales</a:t>
            </a:r>
            <a:endParaRPr lang="en-GB" sz="1400"/>
          </a:p>
        </p:txBody>
      </p:sp>
      <p:sp>
        <p:nvSpPr>
          <p:cNvPr id="30" name="TextBox 29">
            <a:extLst>
              <a:ext uri="{FF2B5EF4-FFF2-40B4-BE49-F238E27FC236}">
                <a16:creationId xmlns:a16="http://schemas.microsoft.com/office/drawing/2014/main" id="{0240FEFE-363E-4793-9091-25DA8486846D}"/>
              </a:ext>
            </a:extLst>
          </p:cNvPr>
          <p:cNvSpPr txBox="1"/>
          <p:nvPr userDrawn="1"/>
        </p:nvSpPr>
        <p:spPr>
          <a:xfrm>
            <a:off x="659473" y="4628223"/>
            <a:ext cx="4198276" cy="276999"/>
          </a:xfrm>
          <a:prstGeom prst="rect">
            <a:avLst/>
          </a:prstGeom>
          <a:noFill/>
        </p:spPr>
        <p:txBody>
          <a:bodyPr wrap="square" lIns="108000" tIns="0" rIns="0" bIns="0" rtlCol="0" anchor="ctr" anchorCtr="0">
            <a:noAutofit/>
          </a:bodyPr>
          <a:lstStyle/>
          <a:p>
            <a:pPr marL="0" marR="0" lvl="0" indent="0" algn="l" defTabSz="914400" rtl="0" eaLnBrk="1" fontAlgn="auto" latinLnBrk="0" hangingPunct="1">
              <a:lnSpc>
                <a:spcPct val="110000"/>
              </a:lnSpc>
              <a:spcBef>
                <a:spcPts val="600"/>
              </a:spcBef>
              <a:spcAft>
                <a:spcPts val="600"/>
              </a:spcAft>
              <a:buClrTx/>
              <a:buSzTx/>
              <a:buFontTx/>
              <a:buNone/>
              <a:tabLst/>
              <a:defRPr/>
            </a:pPr>
            <a:r>
              <a:rPr lang="en-US" sz="1400"/>
              <a:t>Senedd</a:t>
            </a:r>
            <a:endParaRPr lang="en-GB" sz="1400"/>
          </a:p>
        </p:txBody>
      </p:sp>
      <p:sp>
        <p:nvSpPr>
          <p:cNvPr id="32" name="TextBox 31">
            <a:extLst>
              <a:ext uri="{FF2B5EF4-FFF2-40B4-BE49-F238E27FC236}">
                <a16:creationId xmlns:a16="http://schemas.microsoft.com/office/drawing/2014/main" id="{559AAE18-77AC-4017-9D2A-B9035237C7D8}"/>
              </a:ext>
            </a:extLst>
          </p:cNvPr>
          <p:cNvSpPr txBox="1"/>
          <p:nvPr userDrawn="1"/>
        </p:nvSpPr>
        <p:spPr>
          <a:xfrm>
            <a:off x="666497" y="5060095"/>
            <a:ext cx="4198276" cy="276999"/>
          </a:xfrm>
          <a:prstGeom prst="rect">
            <a:avLst/>
          </a:prstGeom>
          <a:noFill/>
        </p:spPr>
        <p:txBody>
          <a:bodyPr wrap="square" lIns="108000" tIns="0" rIns="0" bIns="0" rtlCol="0" anchor="ctr" anchorCtr="0">
            <a:noAutofit/>
          </a:bodyPr>
          <a:lstStyle/>
          <a:p>
            <a:pPr marL="0" marR="0" lvl="0" indent="0" algn="l" defTabSz="914400" rtl="0" eaLnBrk="1" fontAlgn="auto" latinLnBrk="0" hangingPunct="1">
              <a:lnSpc>
                <a:spcPct val="110000"/>
              </a:lnSpc>
              <a:spcBef>
                <a:spcPts val="600"/>
              </a:spcBef>
              <a:spcAft>
                <a:spcPts val="600"/>
              </a:spcAft>
              <a:buClrTx/>
              <a:buSzTx/>
              <a:buFontTx/>
              <a:buNone/>
              <a:tabLst/>
              <a:defRPr/>
            </a:pPr>
            <a:r>
              <a:rPr lang="en-US" sz="1400" err="1"/>
              <a:t>SeneddCymru</a:t>
            </a:r>
            <a:r>
              <a:rPr lang="en-US" sz="1400"/>
              <a:t> | </a:t>
            </a:r>
            <a:r>
              <a:rPr lang="en-US" sz="1400" err="1"/>
              <a:t>SeneddWales</a:t>
            </a:r>
            <a:endParaRPr lang="en-GB" sz="1400"/>
          </a:p>
        </p:txBody>
      </p:sp>
      <p:sp>
        <p:nvSpPr>
          <p:cNvPr id="34" name="TextBox 33">
            <a:extLst>
              <a:ext uri="{FF2B5EF4-FFF2-40B4-BE49-F238E27FC236}">
                <a16:creationId xmlns:a16="http://schemas.microsoft.com/office/drawing/2014/main" id="{33DA1A98-0CF3-4738-9529-3033C1CABDEE}"/>
              </a:ext>
            </a:extLst>
          </p:cNvPr>
          <p:cNvSpPr txBox="1"/>
          <p:nvPr userDrawn="1"/>
        </p:nvSpPr>
        <p:spPr>
          <a:xfrm>
            <a:off x="666497" y="5491967"/>
            <a:ext cx="4198276" cy="276999"/>
          </a:xfrm>
          <a:prstGeom prst="rect">
            <a:avLst/>
          </a:prstGeom>
          <a:noFill/>
        </p:spPr>
        <p:txBody>
          <a:bodyPr wrap="square" lIns="108000" tIns="0" rIns="0" bIns="0" rtlCol="0" anchor="ctr" anchorCtr="0">
            <a:noAutofit/>
          </a:bodyPr>
          <a:lstStyle/>
          <a:p>
            <a:pPr marL="0" marR="0" lvl="0" indent="0" algn="l" defTabSz="914400" rtl="0" eaLnBrk="1" fontAlgn="auto" latinLnBrk="0" hangingPunct="1">
              <a:lnSpc>
                <a:spcPct val="110000"/>
              </a:lnSpc>
              <a:spcBef>
                <a:spcPts val="600"/>
              </a:spcBef>
              <a:spcAft>
                <a:spcPts val="600"/>
              </a:spcAft>
              <a:buClrTx/>
              <a:buSzTx/>
              <a:buFontTx/>
              <a:buNone/>
              <a:tabLst/>
              <a:defRPr/>
            </a:pPr>
            <a:r>
              <a:rPr lang="en-US" sz="1400" err="1"/>
              <a:t>SeneddCymru</a:t>
            </a:r>
            <a:r>
              <a:rPr lang="en-US" sz="1400"/>
              <a:t> | </a:t>
            </a:r>
            <a:r>
              <a:rPr lang="en-US" sz="1400" err="1"/>
              <a:t>SeneddWales</a:t>
            </a:r>
            <a:endParaRPr lang="en-GB" sz="1400"/>
          </a:p>
        </p:txBody>
      </p:sp>
      <p:sp>
        <p:nvSpPr>
          <p:cNvPr id="24" name="Picture Placeholder 2">
            <a:extLst>
              <a:ext uri="{FF2B5EF4-FFF2-40B4-BE49-F238E27FC236}">
                <a16:creationId xmlns:a16="http://schemas.microsoft.com/office/drawing/2014/main" id="{4D69FCFA-4C72-41DF-9A6B-9BF88A12F2CD}"/>
              </a:ext>
            </a:extLst>
          </p:cNvPr>
          <p:cNvSpPr>
            <a:spLocks noGrp="1"/>
          </p:cNvSpPr>
          <p:nvPr>
            <p:ph type="pic" sz="quarter" idx="16" hasCustomPrompt="1"/>
          </p:nvPr>
        </p:nvSpPr>
        <p:spPr>
          <a:xfrm>
            <a:off x="6959600" y="462660"/>
            <a:ext cx="4860925" cy="5932680"/>
          </a:xfrm>
          <a:prstGeom prst="rect">
            <a:avLst/>
          </a:prstGeom>
        </p:spPr>
        <p:txBody>
          <a:bodyPr anchor="ctr" anchorCtr="1"/>
          <a:lstStyle>
            <a:lvl1pPr marL="0" indent="0">
              <a:buNone/>
              <a:defRPr/>
            </a:lvl1pPr>
          </a:lstStyle>
          <a:p>
            <a:r>
              <a:rPr lang="en-GB"/>
              <a:t>Illustration</a:t>
            </a:r>
          </a:p>
        </p:txBody>
      </p:sp>
      <p:sp>
        <p:nvSpPr>
          <p:cNvPr id="28" name="Title 1">
            <a:extLst>
              <a:ext uri="{FF2B5EF4-FFF2-40B4-BE49-F238E27FC236}">
                <a16:creationId xmlns:a16="http://schemas.microsoft.com/office/drawing/2014/main" id="{FC9135A7-31A0-4F52-B348-FBEE50294BAF}"/>
              </a:ext>
            </a:extLst>
          </p:cNvPr>
          <p:cNvSpPr>
            <a:spLocks noGrp="1"/>
          </p:cNvSpPr>
          <p:nvPr>
            <p:ph type="title" hasCustomPrompt="1"/>
          </p:nvPr>
        </p:nvSpPr>
        <p:spPr>
          <a:xfrm>
            <a:off x="371475" y="333375"/>
            <a:ext cx="5364163" cy="1325563"/>
          </a:xfrm>
          <a:prstGeom prst="rect">
            <a:avLst/>
          </a:prstGeom>
        </p:spPr>
        <p:txBody>
          <a:bodyPr lIns="0" tIns="0" rIns="0" bIns="0" anchor="ctr" anchorCtr="0"/>
          <a:lstStyle>
            <a:lvl1pPr>
              <a:lnSpc>
                <a:spcPct val="110000"/>
              </a:lnSpc>
              <a:spcBef>
                <a:spcPts val="600"/>
              </a:spcBef>
              <a:spcAft>
                <a:spcPts val="600"/>
              </a:spcAft>
              <a:defRPr sz="3200">
                <a:solidFill>
                  <a:srgbClr val="2BA484"/>
                </a:solidFill>
              </a:defRPr>
            </a:lvl1pPr>
          </a:lstStyle>
          <a:p>
            <a:r>
              <a:rPr lang="en-US"/>
              <a:t>Add title here</a:t>
            </a:r>
            <a:endParaRPr lang="en-GB"/>
          </a:p>
        </p:txBody>
      </p:sp>
      <p:sp>
        <p:nvSpPr>
          <p:cNvPr id="29" name="Rectangle 28">
            <a:extLst>
              <a:ext uri="{FF2B5EF4-FFF2-40B4-BE49-F238E27FC236}">
                <a16:creationId xmlns:a16="http://schemas.microsoft.com/office/drawing/2014/main" id="{093F00EC-8087-4741-81EE-F3ECD8A02F11}"/>
              </a:ext>
            </a:extLst>
          </p:cNvPr>
          <p:cNvSpPr/>
          <p:nvPr userDrawn="1"/>
        </p:nvSpPr>
        <p:spPr>
          <a:xfrm>
            <a:off x="373856" y="1658938"/>
            <a:ext cx="5369300" cy="36000"/>
          </a:xfrm>
          <a:prstGeom prst="rect">
            <a:avLst/>
          </a:prstGeom>
          <a:solidFill>
            <a:srgbClr val="2BA484"/>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31" name="Text Placeholder 3">
            <a:extLst>
              <a:ext uri="{FF2B5EF4-FFF2-40B4-BE49-F238E27FC236}">
                <a16:creationId xmlns:a16="http://schemas.microsoft.com/office/drawing/2014/main" id="{8FDA88FE-007F-492E-BAA5-37783F70353B}"/>
              </a:ext>
            </a:extLst>
          </p:cNvPr>
          <p:cNvSpPr>
            <a:spLocks noGrp="1"/>
          </p:cNvSpPr>
          <p:nvPr>
            <p:ph type="body" sz="quarter" idx="11"/>
          </p:nvPr>
        </p:nvSpPr>
        <p:spPr>
          <a:xfrm>
            <a:off x="371475" y="1694939"/>
            <a:ext cx="5372100" cy="1190738"/>
          </a:xfrm>
          <a:prstGeom prst="rect">
            <a:avLst/>
          </a:prstGeom>
        </p:spPr>
        <p:txBody>
          <a:bodyPr lIns="0" tIns="0" rIns="0" bIns="0" anchor="ctr" anchorCtr="0"/>
          <a:lstStyle>
            <a:lvl1pPr marL="0" indent="0">
              <a:lnSpc>
                <a:spcPct val="110000"/>
              </a:lnSpc>
              <a:spcBef>
                <a:spcPts val="600"/>
              </a:spcBef>
              <a:spcAft>
                <a:spcPts val="600"/>
              </a:spcAft>
              <a:buNone/>
              <a:defRPr sz="1800">
                <a:solidFill>
                  <a:srgbClr val="2D2D2C"/>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Click to edit Master text style</a:t>
            </a:r>
          </a:p>
        </p:txBody>
      </p:sp>
    </p:spTree>
    <p:extLst>
      <p:ext uri="{BB962C8B-B14F-4D97-AF65-F5344CB8AC3E}">
        <p14:creationId xmlns:p14="http://schemas.microsoft.com/office/powerpoint/2010/main" val="1810068143"/>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photo">
    <p:spTree>
      <p:nvGrpSpPr>
        <p:cNvPr id="1" name=""/>
        <p:cNvGrpSpPr/>
        <p:nvPr/>
      </p:nvGrpSpPr>
      <p:grpSpPr>
        <a:xfrm>
          <a:off x="0" y="0"/>
          <a:ext cx="0" cy="0"/>
          <a:chOff x="0" y="0"/>
          <a:chExt cx="0" cy="0"/>
        </a:xfrm>
      </p:grpSpPr>
      <p:sp>
        <p:nvSpPr>
          <p:cNvPr id="6" name="Picture Placeholder 9">
            <a:extLst>
              <a:ext uri="{FF2B5EF4-FFF2-40B4-BE49-F238E27FC236}">
                <a16:creationId xmlns:a16="http://schemas.microsoft.com/office/drawing/2014/main" id="{6E33A667-DA26-4EA4-A68B-69A8DF4101EB}"/>
              </a:ext>
            </a:extLst>
          </p:cNvPr>
          <p:cNvSpPr>
            <a:spLocks noGrp="1"/>
          </p:cNvSpPr>
          <p:nvPr>
            <p:ph type="pic" sz="quarter" idx="10"/>
          </p:nvPr>
        </p:nvSpPr>
        <p:spPr>
          <a:xfrm>
            <a:off x="5688088" y="0"/>
            <a:ext cx="6519152" cy="6866312"/>
          </a:xfrm>
          <a:custGeom>
            <a:avLst/>
            <a:gdLst>
              <a:gd name="connsiteX0" fmla="*/ 0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0 w 6815640"/>
              <a:gd name="connsiteY4" fmla="*/ 0 h 6858000"/>
              <a:gd name="connsiteX0" fmla="*/ 1080654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1080654 w 6815640"/>
              <a:gd name="connsiteY4" fmla="*/ 0 h 6858000"/>
              <a:gd name="connsiteX0" fmla="*/ 7232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723206 w 6458192"/>
              <a:gd name="connsiteY4" fmla="*/ 0 h 6866312"/>
              <a:gd name="connsiteX0" fmla="*/ 11804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1180406 w 6458192"/>
              <a:gd name="connsiteY4" fmla="*/ 0 h 6866312"/>
              <a:gd name="connsiteX0" fmla="*/ 1210886 w 6488672"/>
              <a:gd name="connsiteY0" fmla="*/ 0 h 6873932"/>
              <a:gd name="connsiteX1" fmla="*/ 6488672 w 6488672"/>
              <a:gd name="connsiteY1" fmla="*/ 0 h 6873932"/>
              <a:gd name="connsiteX2" fmla="*/ 6488672 w 6488672"/>
              <a:gd name="connsiteY2" fmla="*/ 6858000 h 6873932"/>
              <a:gd name="connsiteX3" fmla="*/ 0 w 6488672"/>
              <a:gd name="connsiteY3" fmla="*/ 6873932 h 6873932"/>
              <a:gd name="connsiteX4" fmla="*/ 1210886 w 6488672"/>
              <a:gd name="connsiteY4" fmla="*/ 0 h 6873932"/>
              <a:gd name="connsiteX0" fmla="*/ 12261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26126 w 6503912"/>
              <a:gd name="connsiteY4" fmla="*/ 0 h 6866312"/>
              <a:gd name="connsiteX0" fmla="*/ 12007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00726 w 6503912"/>
              <a:gd name="connsiteY4" fmla="*/ 0 h 6866312"/>
              <a:gd name="connsiteX0" fmla="*/ 1200726 w 6511532"/>
              <a:gd name="connsiteY0" fmla="*/ 0 h 6866312"/>
              <a:gd name="connsiteX1" fmla="*/ 6503912 w 6511532"/>
              <a:gd name="connsiteY1" fmla="*/ 0 h 6866312"/>
              <a:gd name="connsiteX2" fmla="*/ 6511532 w 6511532"/>
              <a:gd name="connsiteY2" fmla="*/ 6865620 h 6866312"/>
              <a:gd name="connsiteX3" fmla="*/ 0 w 6511532"/>
              <a:gd name="connsiteY3" fmla="*/ 6866312 h 6866312"/>
              <a:gd name="connsiteX4" fmla="*/ 1200726 w 6511532"/>
              <a:gd name="connsiteY4" fmla="*/ 0 h 6866312"/>
              <a:gd name="connsiteX0" fmla="*/ 1200726 w 6519152"/>
              <a:gd name="connsiteY0" fmla="*/ 0 h 6866312"/>
              <a:gd name="connsiteX1" fmla="*/ 6519152 w 6519152"/>
              <a:gd name="connsiteY1" fmla="*/ 0 h 6866312"/>
              <a:gd name="connsiteX2" fmla="*/ 6511532 w 6519152"/>
              <a:gd name="connsiteY2" fmla="*/ 6865620 h 6866312"/>
              <a:gd name="connsiteX3" fmla="*/ 0 w 6519152"/>
              <a:gd name="connsiteY3" fmla="*/ 6866312 h 6866312"/>
              <a:gd name="connsiteX4" fmla="*/ 1200726 w 6519152"/>
              <a:gd name="connsiteY4" fmla="*/ 0 h 6866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19152" h="6866312">
                <a:moveTo>
                  <a:pt x="1200726" y="0"/>
                </a:moveTo>
                <a:lnTo>
                  <a:pt x="6519152" y="0"/>
                </a:lnTo>
                <a:lnTo>
                  <a:pt x="6511532" y="6865620"/>
                </a:lnTo>
                <a:lnTo>
                  <a:pt x="0" y="6866312"/>
                </a:lnTo>
                <a:lnTo>
                  <a:pt x="1200726" y="0"/>
                </a:lnTo>
                <a:close/>
              </a:path>
            </a:pathLst>
          </a:custGeom>
          <a:solidFill>
            <a:srgbClr val="FFFFFF"/>
          </a:solidFill>
        </p:spPr>
        <p:txBody>
          <a:bodyPr anchor="ctr"/>
          <a:lstStyle>
            <a:lvl1pPr algn="ctr">
              <a:buNone/>
              <a:defRPr/>
            </a:lvl1pPr>
          </a:lstStyle>
          <a:p>
            <a:endParaRPr lang="en-GB"/>
          </a:p>
        </p:txBody>
      </p:sp>
      <p:sp>
        <p:nvSpPr>
          <p:cNvPr id="2" name="Title 1">
            <a:extLst>
              <a:ext uri="{FF2B5EF4-FFF2-40B4-BE49-F238E27FC236}">
                <a16:creationId xmlns:a16="http://schemas.microsoft.com/office/drawing/2014/main" id="{D27E1B35-F4EC-48D6-8ED5-6C0963AFA5CD}"/>
              </a:ext>
            </a:extLst>
          </p:cNvPr>
          <p:cNvSpPr>
            <a:spLocks noGrp="1"/>
          </p:cNvSpPr>
          <p:nvPr>
            <p:ph type="title" hasCustomPrompt="1"/>
          </p:nvPr>
        </p:nvSpPr>
        <p:spPr>
          <a:xfrm>
            <a:off x="371475" y="333375"/>
            <a:ext cx="5364163" cy="1325563"/>
          </a:xfrm>
          <a:prstGeom prst="rect">
            <a:avLst/>
          </a:prstGeom>
        </p:spPr>
        <p:txBody>
          <a:bodyPr lIns="0" tIns="0" rIns="0" bIns="0" anchor="ctr" anchorCtr="0"/>
          <a:lstStyle>
            <a:lvl1pPr>
              <a:lnSpc>
                <a:spcPct val="110000"/>
              </a:lnSpc>
              <a:spcBef>
                <a:spcPts val="600"/>
              </a:spcBef>
              <a:spcAft>
                <a:spcPts val="600"/>
              </a:spcAft>
              <a:defRPr sz="3200">
                <a:solidFill>
                  <a:srgbClr val="FFFFFF"/>
                </a:solidFill>
              </a:defRPr>
            </a:lvl1pPr>
          </a:lstStyle>
          <a:p>
            <a:r>
              <a:rPr lang="en-US"/>
              <a:t>Add title here</a:t>
            </a:r>
            <a:endParaRPr lang="en-GB"/>
          </a:p>
        </p:txBody>
      </p:sp>
      <p:sp>
        <p:nvSpPr>
          <p:cNvPr id="7" name="Rectangle 6">
            <a:extLst>
              <a:ext uri="{FF2B5EF4-FFF2-40B4-BE49-F238E27FC236}">
                <a16:creationId xmlns:a16="http://schemas.microsoft.com/office/drawing/2014/main" id="{91190C93-BBA2-4020-A1B9-5BB97075F40C}"/>
              </a:ext>
            </a:extLst>
          </p:cNvPr>
          <p:cNvSpPr/>
          <p:nvPr userDrawn="1"/>
        </p:nvSpPr>
        <p:spPr>
          <a:xfrm>
            <a:off x="373856" y="1658938"/>
            <a:ext cx="5369300" cy="36000"/>
          </a:xfrm>
          <a:prstGeom prst="rect">
            <a:avLst/>
          </a:prstGeom>
          <a:solidFill>
            <a:srgbClr val="FFFFFF">
              <a:alpha val="85098"/>
            </a:srgbClr>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4" name="Text Placeholder 3">
            <a:extLst>
              <a:ext uri="{FF2B5EF4-FFF2-40B4-BE49-F238E27FC236}">
                <a16:creationId xmlns:a16="http://schemas.microsoft.com/office/drawing/2014/main" id="{0D5CB79F-A049-4E33-8E3A-0CC0D2F73540}"/>
              </a:ext>
            </a:extLst>
          </p:cNvPr>
          <p:cNvSpPr>
            <a:spLocks noGrp="1"/>
          </p:cNvSpPr>
          <p:nvPr>
            <p:ph type="body" sz="quarter" idx="11"/>
          </p:nvPr>
        </p:nvSpPr>
        <p:spPr>
          <a:xfrm>
            <a:off x="371475" y="1694938"/>
            <a:ext cx="5364163" cy="4074037"/>
          </a:xfrm>
          <a:prstGeom prst="rect">
            <a:avLst/>
          </a:prstGeom>
        </p:spPr>
        <p:txBody>
          <a:bodyPr lIns="0" tIns="0" rIns="0" bIns="0" anchor="ctr" anchorCtr="0"/>
          <a:lstStyle>
            <a:lvl1pPr marL="0" indent="0">
              <a:lnSpc>
                <a:spcPct val="110000"/>
              </a:lnSpc>
              <a:spcBef>
                <a:spcPts val="600"/>
              </a:spcBef>
              <a:spcAft>
                <a:spcPts val="600"/>
              </a:spcAft>
              <a:buNone/>
              <a:defRPr sz="1800">
                <a:solidFill>
                  <a:srgbClr val="FFFFFF"/>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Click to edit Master text style</a:t>
            </a:r>
          </a:p>
        </p:txBody>
      </p:sp>
    </p:spTree>
    <p:extLst>
      <p:ext uri="{BB962C8B-B14F-4D97-AF65-F5344CB8AC3E}">
        <p14:creationId xmlns:p14="http://schemas.microsoft.com/office/powerpoint/2010/main" val="3959538554"/>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216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tatement-English">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04DCAEB-95DA-4A24-A778-1142C32D0626}"/>
              </a:ext>
            </a:extLst>
          </p:cNvPr>
          <p:cNvSpPr txBox="1"/>
          <p:nvPr userDrawn="1"/>
        </p:nvSpPr>
        <p:spPr>
          <a:xfrm>
            <a:off x="371475" y="333374"/>
            <a:ext cx="5724525" cy="5435599"/>
          </a:xfrm>
          <a:custGeom>
            <a:avLst/>
            <a:gdLst>
              <a:gd name="connsiteX0" fmla="*/ 0 w 6118128"/>
              <a:gd name="connsiteY0" fmla="*/ 0 h 5435599"/>
              <a:gd name="connsiteX1" fmla="*/ 6118128 w 6118128"/>
              <a:gd name="connsiteY1" fmla="*/ 0 h 5435599"/>
              <a:gd name="connsiteX2" fmla="*/ 6118128 w 6118128"/>
              <a:gd name="connsiteY2" fmla="*/ 5435599 h 5435599"/>
              <a:gd name="connsiteX3" fmla="*/ 0 w 6118128"/>
              <a:gd name="connsiteY3" fmla="*/ 5435599 h 5435599"/>
              <a:gd name="connsiteX4" fmla="*/ 0 w 6118128"/>
              <a:gd name="connsiteY4" fmla="*/ 0 h 5435599"/>
              <a:gd name="connsiteX0" fmla="*/ 0 w 6118128"/>
              <a:gd name="connsiteY0" fmla="*/ 0 h 5435599"/>
              <a:gd name="connsiteX1" fmla="*/ 6118128 w 6118128"/>
              <a:gd name="connsiteY1" fmla="*/ 0 h 5435599"/>
              <a:gd name="connsiteX2" fmla="*/ 5175153 w 6118128"/>
              <a:gd name="connsiteY2" fmla="*/ 5435599 h 5435599"/>
              <a:gd name="connsiteX3" fmla="*/ 0 w 6118128"/>
              <a:gd name="connsiteY3" fmla="*/ 5435599 h 5435599"/>
              <a:gd name="connsiteX4" fmla="*/ 0 w 6118128"/>
              <a:gd name="connsiteY4" fmla="*/ 0 h 5435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8128" h="5435599">
                <a:moveTo>
                  <a:pt x="0" y="0"/>
                </a:moveTo>
                <a:lnTo>
                  <a:pt x="6118128" y="0"/>
                </a:lnTo>
                <a:lnTo>
                  <a:pt x="5175153" y="5435599"/>
                </a:lnTo>
                <a:lnTo>
                  <a:pt x="0" y="5435599"/>
                </a:lnTo>
                <a:lnTo>
                  <a:pt x="0" y="0"/>
                </a:lnTo>
                <a:close/>
              </a:path>
            </a:pathLst>
          </a:custGeom>
          <a:noFill/>
        </p:spPr>
        <p:txBody>
          <a:bodyPr wrap="square" lIns="0" tIns="0" rIns="360000" bIns="0" rtlCol="0" anchor="ctr" anchorCtr="0">
            <a:noAutofit/>
          </a:bodyPr>
          <a:lstStyle/>
          <a:p>
            <a:pPr>
              <a:lnSpc>
                <a:spcPct val="110000"/>
              </a:lnSpc>
              <a:spcBef>
                <a:spcPts val="1200"/>
              </a:spcBef>
              <a:spcAft>
                <a:spcPts val="1200"/>
              </a:spcAft>
            </a:pPr>
            <a:r>
              <a:rPr lang="en-GB" sz="2600">
                <a:solidFill>
                  <a:schemeClr val="tx1"/>
                </a:solidFill>
                <a:latin typeface="Montserrat Alternates Light" panose="00000400000000000000" pitchFamily="2" charset="0"/>
              </a:rPr>
              <a:t>The Welsh Parliament is the democratically elected body that represents the interests of Wales and its people. Commonly known as the Senedd, it makes laws for Wales, agrees Welsh taxes and holds the Welsh Government to account.   </a:t>
            </a:r>
          </a:p>
        </p:txBody>
      </p:sp>
      <p:sp>
        <p:nvSpPr>
          <p:cNvPr id="4" name="Picture Placeholder 9">
            <a:extLst>
              <a:ext uri="{FF2B5EF4-FFF2-40B4-BE49-F238E27FC236}">
                <a16:creationId xmlns:a16="http://schemas.microsoft.com/office/drawing/2014/main" id="{240CF9CE-790B-47A9-B15C-BCF90B6C3833}"/>
              </a:ext>
            </a:extLst>
          </p:cNvPr>
          <p:cNvSpPr>
            <a:spLocks noGrp="1"/>
          </p:cNvSpPr>
          <p:nvPr>
            <p:ph type="pic" sz="quarter" idx="10"/>
          </p:nvPr>
        </p:nvSpPr>
        <p:spPr>
          <a:xfrm>
            <a:off x="5688000" y="0"/>
            <a:ext cx="6519152" cy="6866312"/>
          </a:xfrm>
          <a:custGeom>
            <a:avLst/>
            <a:gdLst>
              <a:gd name="connsiteX0" fmla="*/ 0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0 w 6815640"/>
              <a:gd name="connsiteY4" fmla="*/ 0 h 6858000"/>
              <a:gd name="connsiteX0" fmla="*/ 1080654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1080654 w 6815640"/>
              <a:gd name="connsiteY4" fmla="*/ 0 h 6858000"/>
              <a:gd name="connsiteX0" fmla="*/ 7232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723206 w 6458192"/>
              <a:gd name="connsiteY4" fmla="*/ 0 h 6866312"/>
              <a:gd name="connsiteX0" fmla="*/ 11804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1180406 w 6458192"/>
              <a:gd name="connsiteY4" fmla="*/ 0 h 6866312"/>
              <a:gd name="connsiteX0" fmla="*/ 1210886 w 6488672"/>
              <a:gd name="connsiteY0" fmla="*/ 0 h 6873932"/>
              <a:gd name="connsiteX1" fmla="*/ 6488672 w 6488672"/>
              <a:gd name="connsiteY1" fmla="*/ 0 h 6873932"/>
              <a:gd name="connsiteX2" fmla="*/ 6488672 w 6488672"/>
              <a:gd name="connsiteY2" fmla="*/ 6858000 h 6873932"/>
              <a:gd name="connsiteX3" fmla="*/ 0 w 6488672"/>
              <a:gd name="connsiteY3" fmla="*/ 6873932 h 6873932"/>
              <a:gd name="connsiteX4" fmla="*/ 1210886 w 6488672"/>
              <a:gd name="connsiteY4" fmla="*/ 0 h 6873932"/>
              <a:gd name="connsiteX0" fmla="*/ 12261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26126 w 6503912"/>
              <a:gd name="connsiteY4" fmla="*/ 0 h 6866312"/>
              <a:gd name="connsiteX0" fmla="*/ 12007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00726 w 6503912"/>
              <a:gd name="connsiteY4" fmla="*/ 0 h 6866312"/>
              <a:gd name="connsiteX0" fmla="*/ 1200726 w 6511532"/>
              <a:gd name="connsiteY0" fmla="*/ 0 h 6866312"/>
              <a:gd name="connsiteX1" fmla="*/ 6503912 w 6511532"/>
              <a:gd name="connsiteY1" fmla="*/ 0 h 6866312"/>
              <a:gd name="connsiteX2" fmla="*/ 6511532 w 6511532"/>
              <a:gd name="connsiteY2" fmla="*/ 6865620 h 6866312"/>
              <a:gd name="connsiteX3" fmla="*/ 0 w 6511532"/>
              <a:gd name="connsiteY3" fmla="*/ 6866312 h 6866312"/>
              <a:gd name="connsiteX4" fmla="*/ 1200726 w 6511532"/>
              <a:gd name="connsiteY4" fmla="*/ 0 h 6866312"/>
              <a:gd name="connsiteX0" fmla="*/ 1200726 w 6519152"/>
              <a:gd name="connsiteY0" fmla="*/ 0 h 6866312"/>
              <a:gd name="connsiteX1" fmla="*/ 6519152 w 6519152"/>
              <a:gd name="connsiteY1" fmla="*/ 0 h 6866312"/>
              <a:gd name="connsiteX2" fmla="*/ 6511532 w 6519152"/>
              <a:gd name="connsiteY2" fmla="*/ 6865620 h 6866312"/>
              <a:gd name="connsiteX3" fmla="*/ 0 w 6519152"/>
              <a:gd name="connsiteY3" fmla="*/ 6866312 h 6866312"/>
              <a:gd name="connsiteX4" fmla="*/ 1200726 w 6519152"/>
              <a:gd name="connsiteY4" fmla="*/ 0 h 6866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19152" h="6866312">
                <a:moveTo>
                  <a:pt x="1200726" y="0"/>
                </a:moveTo>
                <a:lnTo>
                  <a:pt x="6519152" y="0"/>
                </a:lnTo>
                <a:lnTo>
                  <a:pt x="6511532" y="6865620"/>
                </a:lnTo>
                <a:lnTo>
                  <a:pt x="0" y="6866312"/>
                </a:lnTo>
                <a:lnTo>
                  <a:pt x="1200726" y="0"/>
                </a:lnTo>
                <a:close/>
              </a:path>
            </a:pathLst>
          </a:custGeom>
          <a:blipFill dpi="0" rotWithShape="1">
            <a:blip r:embed="rId2">
              <a:extLst>
                <a:ext uri="{28A0092B-C50C-407E-A947-70E740481C1C}">
                  <a14:useLocalDpi xmlns:a14="http://schemas.microsoft.com/office/drawing/2010/main" val="0"/>
                </a:ext>
              </a:extLst>
            </a:blip>
            <a:srcRect/>
            <a:stretch>
              <a:fillRect l="-9639" r="-3013"/>
            </a:stretch>
          </a:blipFill>
        </p:spPr>
        <p:txBody>
          <a:bodyPr anchor="ctr"/>
          <a:lstStyle>
            <a:lvl1pPr algn="ctr">
              <a:buNone/>
              <a:defRPr b="1">
                <a:solidFill>
                  <a:schemeClr val="bg1"/>
                </a:solidFill>
                <a:latin typeface="+mj-lt"/>
              </a:defRPr>
            </a:lvl1pPr>
          </a:lstStyle>
          <a:p>
            <a:endParaRPr lang="en-GB"/>
          </a:p>
        </p:txBody>
      </p:sp>
    </p:spTree>
    <p:extLst>
      <p:ext uri="{BB962C8B-B14F-4D97-AF65-F5344CB8AC3E}">
        <p14:creationId xmlns:p14="http://schemas.microsoft.com/office/powerpoint/2010/main" val="703473763"/>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2160"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tatement-Welsh">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04DCAEB-95DA-4A24-A778-1142C32D0626}"/>
              </a:ext>
            </a:extLst>
          </p:cNvPr>
          <p:cNvSpPr txBox="1"/>
          <p:nvPr userDrawn="1"/>
        </p:nvSpPr>
        <p:spPr>
          <a:xfrm>
            <a:off x="371475" y="333374"/>
            <a:ext cx="5724525" cy="5435599"/>
          </a:xfrm>
          <a:custGeom>
            <a:avLst/>
            <a:gdLst>
              <a:gd name="connsiteX0" fmla="*/ 0 w 6118128"/>
              <a:gd name="connsiteY0" fmla="*/ 0 h 5435599"/>
              <a:gd name="connsiteX1" fmla="*/ 6118128 w 6118128"/>
              <a:gd name="connsiteY1" fmla="*/ 0 h 5435599"/>
              <a:gd name="connsiteX2" fmla="*/ 6118128 w 6118128"/>
              <a:gd name="connsiteY2" fmla="*/ 5435599 h 5435599"/>
              <a:gd name="connsiteX3" fmla="*/ 0 w 6118128"/>
              <a:gd name="connsiteY3" fmla="*/ 5435599 h 5435599"/>
              <a:gd name="connsiteX4" fmla="*/ 0 w 6118128"/>
              <a:gd name="connsiteY4" fmla="*/ 0 h 5435599"/>
              <a:gd name="connsiteX0" fmla="*/ 0 w 6118128"/>
              <a:gd name="connsiteY0" fmla="*/ 0 h 5435599"/>
              <a:gd name="connsiteX1" fmla="*/ 6118128 w 6118128"/>
              <a:gd name="connsiteY1" fmla="*/ 0 h 5435599"/>
              <a:gd name="connsiteX2" fmla="*/ 5175153 w 6118128"/>
              <a:gd name="connsiteY2" fmla="*/ 5435599 h 5435599"/>
              <a:gd name="connsiteX3" fmla="*/ 0 w 6118128"/>
              <a:gd name="connsiteY3" fmla="*/ 5435599 h 5435599"/>
              <a:gd name="connsiteX4" fmla="*/ 0 w 6118128"/>
              <a:gd name="connsiteY4" fmla="*/ 0 h 5435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8128" h="5435599">
                <a:moveTo>
                  <a:pt x="0" y="0"/>
                </a:moveTo>
                <a:lnTo>
                  <a:pt x="6118128" y="0"/>
                </a:lnTo>
                <a:lnTo>
                  <a:pt x="5175153" y="5435599"/>
                </a:lnTo>
                <a:lnTo>
                  <a:pt x="0" y="5435599"/>
                </a:lnTo>
                <a:lnTo>
                  <a:pt x="0" y="0"/>
                </a:lnTo>
                <a:close/>
              </a:path>
            </a:pathLst>
          </a:custGeom>
          <a:noFill/>
        </p:spPr>
        <p:txBody>
          <a:bodyPr wrap="square" lIns="0" tIns="0" rIns="360000" bIns="0" rtlCol="0" anchor="ctr" anchorCtr="0">
            <a:noAutofit/>
          </a:bodyPr>
          <a:lstStyle/>
          <a:p>
            <a:pPr>
              <a:lnSpc>
                <a:spcPct val="110000"/>
              </a:lnSpc>
              <a:spcBef>
                <a:spcPts val="1200"/>
              </a:spcBef>
              <a:spcAft>
                <a:spcPts val="1200"/>
              </a:spcAft>
            </a:pPr>
            <a:r>
              <a:rPr lang="cy-GB" sz="2600" noProof="0">
                <a:solidFill>
                  <a:schemeClr val="tx1"/>
                </a:solidFill>
                <a:latin typeface="Montserrat Alternates Light" panose="00000400000000000000" pitchFamily="2" charset="0"/>
              </a:rPr>
              <a:t>Senedd Cymru yw’r corff sy’n cael ei ethol yn ddemocrataidd i gynrychioli buddiannau Cymru a’i phobl. Mae’r Senedd, fel y’i gelwir, yn deddfu ar gyfer Cymru, yn cytuno ar drethi yng Nghymru, ac yn dwyn Llywodraeth Cymru i gyfrif.</a:t>
            </a:r>
          </a:p>
        </p:txBody>
      </p:sp>
      <p:sp>
        <p:nvSpPr>
          <p:cNvPr id="4" name="Picture Placeholder 9">
            <a:extLst>
              <a:ext uri="{FF2B5EF4-FFF2-40B4-BE49-F238E27FC236}">
                <a16:creationId xmlns:a16="http://schemas.microsoft.com/office/drawing/2014/main" id="{4563597C-DD77-426C-85CC-B0C2982F0279}"/>
              </a:ext>
            </a:extLst>
          </p:cNvPr>
          <p:cNvSpPr>
            <a:spLocks noGrp="1"/>
          </p:cNvSpPr>
          <p:nvPr>
            <p:ph type="pic" sz="quarter" idx="10"/>
          </p:nvPr>
        </p:nvSpPr>
        <p:spPr>
          <a:xfrm>
            <a:off x="5688000" y="0"/>
            <a:ext cx="6519152" cy="6866312"/>
          </a:xfrm>
          <a:custGeom>
            <a:avLst/>
            <a:gdLst>
              <a:gd name="connsiteX0" fmla="*/ 0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0 w 6815640"/>
              <a:gd name="connsiteY4" fmla="*/ 0 h 6858000"/>
              <a:gd name="connsiteX0" fmla="*/ 1080654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1080654 w 6815640"/>
              <a:gd name="connsiteY4" fmla="*/ 0 h 6858000"/>
              <a:gd name="connsiteX0" fmla="*/ 7232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723206 w 6458192"/>
              <a:gd name="connsiteY4" fmla="*/ 0 h 6866312"/>
              <a:gd name="connsiteX0" fmla="*/ 11804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1180406 w 6458192"/>
              <a:gd name="connsiteY4" fmla="*/ 0 h 6866312"/>
              <a:gd name="connsiteX0" fmla="*/ 1210886 w 6488672"/>
              <a:gd name="connsiteY0" fmla="*/ 0 h 6873932"/>
              <a:gd name="connsiteX1" fmla="*/ 6488672 w 6488672"/>
              <a:gd name="connsiteY1" fmla="*/ 0 h 6873932"/>
              <a:gd name="connsiteX2" fmla="*/ 6488672 w 6488672"/>
              <a:gd name="connsiteY2" fmla="*/ 6858000 h 6873932"/>
              <a:gd name="connsiteX3" fmla="*/ 0 w 6488672"/>
              <a:gd name="connsiteY3" fmla="*/ 6873932 h 6873932"/>
              <a:gd name="connsiteX4" fmla="*/ 1210886 w 6488672"/>
              <a:gd name="connsiteY4" fmla="*/ 0 h 6873932"/>
              <a:gd name="connsiteX0" fmla="*/ 12261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26126 w 6503912"/>
              <a:gd name="connsiteY4" fmla="*/ 0 h 6866312"/>
              <a:gd name="connsiteX0" fmla="*/ 12007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00726 w 6503912"/>
              <a:gd name="connsiteY4" fmla="*/ 0 h 6866312"/>
              <a:gd name="connsiteX0" fmla="*/ 1200726 w 6511532"/>
              <a:gd name="connsiteY0" fmla="*/ 0 h 6866312"/>
              <a:gd name="connsiteX1" fmla="*/ 6503912 w 6511532"/>
              <a:gd name="connsiteY1" fmla="*/ 0 h 6866312"/>
              <a:gd name="connsiteX2" fmla="*/ 6511532 w 6511532"/>
              <a:gd name="connsiteY2" fmla="*/ 6865620 h 6866312"/>
              <a:gd name="connsiteX3" fmla="*/ 0 w 6511532"/>
              <a:gd name="connsiteY3" fmla="*/ 6866312 h 6866312"/>
              <a:gd name="connsiteX4" fmla="*/ 1200726 w 6511532"/>
              <a:gd name="connsiteY4" fmla="*/ 0 h 6866312"/>
              <a:gd name="connsiteX0" fmla="*/ 1200726 w 6519152"/>
              <a:gd name="connsiteY0" fmla="*/ 0 h 6866312"/>
              <a:gd name="connsiteX1" fmla="*/ 6519152 w 6519152"/>
              <a:gd name="connsiteY1" fmla="*/ 0 h 6866312"/>
              <a:gd name="connsiteX2" fmla="*/ 6511532 w 6519152"/>
              <a:gd name="connsiteY2" fmla="*/ 6865620 h 6866312"/>
              <a:gd name="connsiteX3" fmla="*/ 0 w 6519152"/>
              <a:gd name="connsiteY3" fmla="*/ 6866312 h 6866312"/>
              <a:gd name="connsiteX4" fmla="*/ 1200726 w 6519152"/>
              <a:gd name="connsiteY4" fmla="*/ 0 h 6866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19152" h="6866312">
                <a:moveTo>
                  <a:pt x="1200726" y="0"/>
                </a:moveTo>
                <a:lnTo>
                  <a:pt x="6519152" y="0"/>
                </a:lnTo>
                <a:lnTo>
                  <a:pt x="6511532" y="6865620"/>
                </a:lnTo>
                <a:lnTo>
                  <a:pt x="0" y="6866312"/>
                </a:lnTo>
                <a:lnTo>
                  <a:pt x="1200726" y="0"/>
                </a:lnTo>
                <a:close/>
              </a:path>
            </a:pathLst>
          </a:custGeom>
          <a:blipFill dpi="0" rotWithShape="1">
            <a:blip r:embed="rId2">
              <a:extLst>
                <a:ext uri="{28A0092B-C50C-407E-A947-70E740481C1C}">
                  <a14:useLocalDpi xmlns:a14="http://schemas.microsoft.com/office/drawing/2010/main" val="0"/>
                </a:ext>
              </a:extLst>
            </a:blip>
            <a:srcRect/>
            <a:stretch>
              <a:fillRect l="-9639" r="-3013"/>
            </a:stretch>
          </a:blipFill>
        </p:spPr>
        <p:txBody>
          <a:bodyPr anchor="ctr"/>
          <a:lstStyle>
            <a:lvl1pPr algn="ctr">
              <a:buNone/>
              <a:defRPr b="1">
                <a:solidFill>
                  <a:schemeClr val="bg1"/>
                </a:solidFill>
                <a:latin typeface="+mj-lt"/>
              </a:defRPr>
            </a:lvl1pPr>
          </a:lstStyle>
          <a:p>
            <a:endParaRPr lang="en-GB"/>
          </a:p>
        </p:txBody>
      </p:sp>
    </p:spTree>
    <p:extLst>
      <p:ext uri="{BB962C8B-B14F-4D97-AF65-F5344CB8AC3E}">
        <p14:creationId xmlns:p14="http://schemas.microsoft.com/office/powerpoint/2010/main" val="734641157"/>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216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illustration">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0C4E3EA-41E2-49BF-8D27-44D85B3749AA}"/>
              </a:ext>
            </a:extLst>
          </p:cNvPr>
          <p:cNvSpPr>
            <a:spLocks noGrp="1"/>
          </p:cNvSpPr>
          <p:nvPr>
            <p:ph type="title" hasCustomPrompt="1"/>
          </p:nvPr>
        </p:nvSpPr>
        <p:spPr>
          <a:xfrm>
            <a:off x="371475" y="333375"/>
            <a:ext cx="5364163" cy="1325563"/>
          </a:xfrm>
          <a:prstGeom prst="rect">
            <a:avLst/>
          </a:prstGeom>
        </p:spPr>
        <p:txBody>
          <a:bodyPr lIns="0" tIns="0" rIns="0" bIns="0" anchor="ctr" anchorCtr="0"/>
          <a:lstStyle>
            <a:lvl1pPr>
              <a:lnSpc>
                <a:spcPct val="110000"/>
              </a:lnSpc>
              <a:spcBef>
                <a:spcPts val="600"/>
              </a:spcBef>
              <a:spcAft>
                <a:spcPts val="600"/>
              </a:spcAft>
              <a:defRPr sz="3200">
                <a:solidFill>
                  <a:srgbClr val="FFFFFF"/>
                </a:solidFill>
              </a:defRPr>
            </a:lvl1pPr>
          </a:lstStyle>
          <a:p>
            <a:r>
              <a:rPr lang="en-US"/>
              <a:t>Add title here</a:t>
            </a:r>
            <a:endParaRPr lang="en-GB"/>
          </a:p>
        </p:txBody>
      </p:sp>
      <p:sp>
        <p:nvSpPr>
          <p:cNvPr id="7" name="Rectangle 6">
            <a:extLst>
              <a:ext uri="{FF2B5EF4-FFF2-40B4-BE49-F238E27FC236}">
                <a16:creationId xmlns:a16="http://schemas.microsoft.com/office/drawing/2014/main" id="{CC4D05D0-BE5F-4FBD-9469-693AFCFD13D3}"/>
              </a:ext>
            </a:extLst>
          </p:cNvPr>
          <p:cNvSpPr/>
          <p:nvPr userDrawn="1"/>
        </p:nvSpPr>
        <p:spPr>
          <a:xfrm>
            <a:off x="373856" y="1658938"/>
            <a:ext cx="5369300" cy="36000"/>
          </a:xfrm>
          <a:prstGeom prst="rect">
            <a:avLst/>
          </a:prstGeom>
          <a:solidFill>
            <a:srgbClr val="FFFFFF">
              <a:alpha val="85098"/>
            </a:srgbClr>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8" name="Text Placeholder 3">
            <a:extLst>
              <a:ext uri="{FF2B5EF4-FFF2-40B4-BE49-F238E27FC236}">
                <a16:creationId xmlns:a16="http://schemas.microsoft.com/office/drawing/2014/main" id="{D9A26FB7-D8B3-47AF-96AD-F763540FD969}"/>
              </a:ext>
            </a:extLst>
          </p:cNvPr>
          <p:cNvSpPr>
            <a:spLocks noGrp="1"/>
          </p:cNvSpPr>
          <p:nvPr>
            <p:ph type="body" sz="quarter" idx="11"/>
          </p:nvPr>
        </p:nvSpPr>
        <p:spPr>
          <a:xfrm>
            <a:off x="371475" y="1694938"/>
            <a:ext cx="5364485" cy="4074037"/>
          </a:xfrm>
          <a:prstGeom prst="rect">
            <a:avLst/>
          </a:prstGeom>
        </p:spPr>
        <p:txBody>
          <a:bodyPr lIns="0" tIns="0" rIns="0" bIns="0" anchor="ctr" anchorCtr="0"/>
          <a:lstStyle>
            <a:lvl1pPr marL="0" indent="0">
              <a:lnSpc>
                <a:spcPct val="110000"/>
              </a:lnSpc>
              <a:spcBef>
                <a:spcPts val="600"/>
              </a:spcBef>
              <a:spcAft>
                <a:spcPts val="600"/>
              </a:spcAft>
              <a:buNone/>
              <a:defRPr sz="1800">
                <a:solidFill>
                  <a:srgbClr val="FFFFFF"/>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Click to edit Master text style</a:t>
            </a:r>
          </a:p>
        </p:txBody>
      </p:sp>
      <p:sp>
        <p:nvSpPr>
          <p:cNvPr id="10" name="Picture Placeholder 2">
            <a:extLst>
              <a:ext uri="{FF2B5EF4-FFF2-40B4-BE49-F238E27FC236}">
                <a16:creationId xmlns:a16="http://schemas.microsoft.com/office/drawing/2014/main" id="{2A49847B-BE35-42A6-A114-42C9A1D14932}"/>
              </a:ext>
            </a:extLst>
          </p:cNvPr>
          <p:cNvSpPr>
            <a:spLocks noGrp="1"/>
          </p:cNvSpPr>
          <p:nvPr>
            <p:ph type="pic" sz="quarter" idx="13" hasCustomPrompt="1"/>
          </p:nvPr>
        </p:nvSpPr>
        <p:spPr>
          <a:xfrm>
            <a:off x="6959600" y="462660"/>
            <a:ext cx="4860925" cy="5932680"/>
          </a:xfrm>
          <a:prstGeom prst="rect">
            <a:avLst/>
          </a:prstGeom>
        </p:spPr>
        <p:txBody>
          <a:bodyPr anchor="ctr" anchorCtr="1"/>
          <a:lstStyle>
            <a:lvl1pPr marL="0" indent="0">
              <a:buNone/>
              <a:defRPr/>
            </a:lvl1pPr>
          </a:lstStyle>
          <a:p>
            <a:r>
              <a:rPr lang="en-GB"/>
              <a:t>Illustration</a:t>
            </a:r>
          </a:p>
        </p:txBody>
      </p:sp>
    </p:spTree>
    <p:extLst>
      <p:ext uri="{BB962C8B-B14F-4D97-AF65-F5344CB8AC3E}">
        <p14:creationId xmlns:p14="http://schemas.microsoft.com/office/powerpoint/2010/main" val="1013798363"/>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216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ata">
    <p:spTree>
      <p:nvGrpSpPr>
        <p:cNvPr id="1" name=""/>
        <p:cNvGrpSpPr/>
        <p:nvPr/>
      </p:nvGrpSpPr>
      <p:grpSpPr>
        <a:xfrm>
          <a:off x="0" y="0"/>
          <a:ext cx="0" cy="0"/>
          <a:chOff x="0" y="0"/>
          <a:chExt cx="0" cy="0"/>
        </a:xfrm>
      </p:grpSpPr>
      <p:sp>
        <p:nvSpPr>
          <p:cNvPr id="12" name="Chart Placeholder 3">
            <a:extLst>
              <a:ext uri="{FF2B5EF4-FFF2-40B4-BE49-F238E27FC236}">
                <a16:creationId xmlns:a16="http://schemas.microsoft.com/office/drawing/2014/main" id="{1000D758-7E1F-4604-B36C-13C2DCBC6C0A}"/>
              </a:ext>
            </a:extLst>
          </p:cNvPr>
          <p:cNvSpPr>
            <a:spLocks noGrp="1"/>
          </p:cNvSpPr>
          <p:nvPr>
            <p:ph type="chart" sz="quarter" idx="15"/>
          </p:nvPr>
        </p:nvSpPr>
        <p:spPr>
          <a:xfrm>
            <a:off x="6812051" y="711200"/>
            <a:ext cx="5006093" cy="5435600"/>
          </a:xfrm>
          <a:prstGeom prst="rect">
            <a:avLst/>
          </a:prstGeom>
        </p:spPr>
        <p:txBody>
          <a:bodyPr lIns="0" tIns="0" rIns="0" bIns="0" anchor="ctr" anchorCtr="0"/>
          <a:lstStyle>
            <a:lvl1pPr marL="0" indent="0" algn="ctr">
              <a:lnSpc>
                <a:spcPct val="100000"/>
              </a:lnSpc>
              <a:buNone/>
              <a:defRPr/>
            </a:lvl1pPr>
          </a:lstStyle>
          <a:p>
            <a:endParaRPr lang="en-GB"/>
          </a:p>
        </p:txBody>
      </p:sp>
      <p:sp>
        <p:nvSpPr>
          <p:cNvPr id="6" name="Title 1">
            <a:extLst>
              <a:ext uri="{FF2B5EF4-FFF2-40B4-BE49-F238E27FC236}">
                <a16:creationId xmlns:a16="http://schemas.microsoft.com/office/drawing/2014/main" id="{A93A869F-65EE-4072-99F4-B311A7F36A2F}"/>
              </a:ext>
            </a:extLst>
          </p:cNvPr>
          <p:cNvSpPr>
            <a:spLocks noGrp="1"/>
          </p:cNvSpPr>
          <p:nvPr>
            <p:ph type="title" hasCustomPrompt="1"/>
          </p:nvPr>
        </p:nvSpPr>
        <p:spPr>
          <a:xfrm>
            <a:off x="371475" y="333375"/>
            <a:ext cx="5364163" cy="1325563"/>
          </a:xfrm>
          <a:prstGeom prst="rect">
            <a:avLst/>
          </a:prstGeom>
        </p:spPr>
        <p:txBody>
          <a:bodyPr lIns="0" tIns="0" rIns="0" bIns="0" anchor="ctr" anchorCtr="0"/>
          <a:lstStyle>
            <a:lvl1pPr>
              <a:lnSpc>
                <a:spcPct val="110000"/>
              </a:lnSpc>
              <a:spcBef>
                <a:spcPts val="600"/>
              </a:spcBef>
              <a:spcAft>
                <a:spcPts val="600"/>
              </a:spcAft>
              <a:defRPr sz="3200">
                <a:solidFill>
                  <a:srgbClr val="FFFFFF"/>
                </a:solidFill>
              </a:defRPr>
            </a:lvl1pPr>
          </a:lstStyle>
          <a:p>
            <a:r>
              <a:rPr lang="en-US"/>
              <a:t>Add title here</a:t>
            </a:r>
            <a:endParaRPr lang="en-GB"/>
          </a:p>
        </p:txBody>
      </p:sp>
      <p:sp>
        <p:nvSpPr>
          <p:cNvPr id="7" name="Rectangle 6">
            <a:extLst>
              <a:ext uri="{FF2B5EF4-FFF2-40B4-BE49-F238E27FC236}">
                <a16:creationId xmlns:a16="http://schemas.microsoft.com/office/drawing/2014/main" id="{135B84C2-6FC4-4F3A-ACBF-A4EE0ABFC94C}"/>
              </a:ext>
            </a:extLst>
          </p:cNvPr>
          <p:cNvSpPr/>
          <p:nvPr userDrawn="1"/>
        </p:nvSpPr>
        <p:spPr>
          <a:xfrm>
            <a:off x="373856" y="1658938"/>
            <a:ext cx="5369300" cy="36000"/>
          </a:xfrm>
          <a:prstGeom prst="rect">
            <a:avLst/>
          </a:prstGeom>
          <a:solidFill>
            <a:srgbClr val="FFFFFF">
              <a:alpha val="85098"/>
            </a:srgbClr>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9" name="Text Placeholder 3">
            <a:extLst>
              <a:ext uri="{FF2B5EF4-FFF2-40B4-BE49-F238E27FC236}">
                <a16:creationId xmlns:a16="http://schemas.microsoft.com/office/drawing/2014/main" id="{D6FB1921-C2A6-4C43-B1BC-C030752831BF}"/>
              </a:ext>
            </a:extLst>
          </p:cNvPr>
          <p:cNvSpPr>
            <a:spLocks noGrp="1"/>
          </p:cNvSpPr>
          <p:nvPr>
            <p:ph type="body" sz="quarter" idx="11"/>
          </p:nvPr>
        </p:nvSpPr>
        <p:spPr>
          <a:xfrm>
            <a:off x="371475" y="1694938"/>
            <a:ext cx="5372100" cy="4074037"/>
          </a:xfrm>
          <a:prstGeom prst="rect">
            <a:avLst/>
          </a:prstGeom>
        </p:spPr>
        <p:txBody>
          <a:bodyPr lIns="0" tIns="0" rIns="0" bIns="0" anchor="ctr" anchorCtr="0"/>
          <a:lstStyle>
            <a:lvl1pPr marL="0" indent="0">
              <a:lnSpc>
                <a:spcPct val="110000"/>
              </a:lnSpc>
              <a:spcBef>
                <a:spcPts val="600"/>
              </a:spcBef>
              <a:spcAft>
                <a:spcPts val="600"/>
              </a:spcAft>
              <a:buNone/>
              <a:defRPr sz="1800">
                <a:solidFill>
                  <a:srgbClr val="FFFFFF"/>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Click to edit Master text style</a:t>
            </a:r>
          </a:p>
        </p:txBody>
      </p:sp>
    </p:spTree>
    <p:extLst>
      <p:ext uri="{BB962C8B-B14F-4D97-AF65-F5344CB8AC3E}">
        <p14:creationId xmlns:p14="http://schemas.microsoft.com/office/powerpoint/2010/main" val="159070585"/>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216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7" name="Picture Placeholder 9">
            <a:extLst>
              <a:ext uri="{FF2B5EF4-FFF2-40B4-BE49-F238E27FC236}">
                <a16:creationId xmlns:a16="http://schemas.microsoft.com/office/drawing/2014/main" id="{D7F5DD71-E7A9-446F-BB5D-E37643B41778}"/>
              </a:ext>
            </a:extLst>
          </p:cNvPr>
          <p:cNvSpPr>
            <a:spLocks noGrp="1"/>
          </p:cNvSpPr>
          <p:nvPr>
            <p:ph type="pic" sz="quarter" idx="10"/>
          </p:nvPr>
        </p:nvSpPr>
        <p:spPr>
          <a:xfrm>
            <a:off x="5688088" y="0"/>
            <a:ext cx="6519152" cy="6866312"/>
          </a:xfrm>
          <a:custGeom>
            <a:avLst/>
            <a:gdLst>
              <a:gd name="connsiteX0" fmla="*/ 0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0 w 6815640"/>
              <a:gd name="connsiteY4" fmla="*/ 0 h 6858000"/>
              <a:gd name="connsiteX0" fmla="*/ 1080654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1080654 w 6815640"/>
              <a:gd name="connsiteY4" fmla="*/ 0 h 6858000"/>
              <a:gd name="connsiteX0" fmla="*/ 7232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723206 w 6458192"/>
              <a:gd name="connsiteY4" fmla="*/ 0 h 6866312"/>
              <a:gd name="connsiteX0" fmla="*/ 11804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1180406 w 6458192"/>
              <a:gd name="connsiteY4" fmla="*/ 0 h 6866312"/>
              <a:gd name="connsiteX0" fmla="*/ 1210886 w 6488672"/>
              <a:gd name="connsiteY0" fmla="*/ 0 h 6873932"/>
              <a:gd name="connsiteX1" fmla="*/ 6488672 w 6488672"/>
              <a:gd name="connsiteY1" fmla="*/ 0 h 6873932"/>
              <a:gd name="connsiteX2" fmla="*/ 6488672 w 6488672"/>
              <a:gd name="connsiteY2" fmla="*/ 6858000 h 6873932"/>
              <a:gd name="connsiteX3" fmla="*/ 0 w 6488672"/>
              <a:gd name="connsiteY3" fmla="*/ 6873932 h 6873932"/>
              <a:gd name="connsiteX4" fmla="*/ 1210886 w 6488672"/>
              <a:gd name="connsiteY4" fmla="*/ 0 h 6873932"/>
              <a:gd name="connsiteX0" fmla="*/ 12261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26126 w 6503912"/>
              <a:gd name="connsiteY4" fmla="*/ 0 h 6866312"/>
              <a:gd name="connsiteX0" fmla="*/ 12007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00726 w 6503912"/>
              <a:gd name="connsiteY4" fmla="*/ 0 h 6866312"/>
              <a:gd name="connsiteX0" fmla="*/ 1200726 w 6511532"/>
              <a:gd name="connsiteY0" fmla="*/ 0 h 6866312"/>
              <a:gd name="connsiteX1" fmla="*/ 6503912 w 6511532"/>
              <a:gd name="connsiteY1" fmla="*/ 0 h 6866312"/>
              <a:gd name="connsiteX2" fmla="*/ 6511532 w 6511532"/>
              <a:gd name="connsiteY2" fmla="*/ 6865620 h 6866312"/>
              <a:gd name="connsiteX3" fmla="*/ 0 w 6511532"/>
              <a:gd name="connsiteY3" fmla="*/ 6866312 h 6866312"/>
              <a:gd name="connsiteX4" fmla="*/ 1200726 w 6511532"/>
              <a:gd name="connsiteY4" fmla="*/ 0 h 6866312"/>
              <a:gd name="connsiteX0" fmla="*/ 1200726 w 6519152"/>
              <a:gd name="connsiteY0" fmla="*/ 0 h 6866312"/>
              <a:gd name="connsiteX1" fmla="*/ 6519152 w 6519152"/>
              <a:gd name="connsiteY1" fmla="*/ 0 h 6866312"/>
              <a:gd name="connsiteX2" fmla="*/ 6511532 w 6519152"/>
              <a:gd name="connsiteY2" fmla="*/ 6865620 h 6866312"/>
              <a:gd name="connsiteX3" fmla="*/ 0 w 6519152"/>
              <a:gd name="connsiteY3" fmla="*/ 6866312 h 6866312"/>
              <a:gd name="connsiteX4" fmla="*/ 1200726 w 6519152"/>
              <a:gd name="connsiteY4" fmla="*/ 0 h 6866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19152" h="6866312">
                <a:moveTo>
                  <a:pt x="1200726" y="0"/>
                </a:moveTo>
                <a:lnTo>
                  <a:pt x="6519152" y="0"/>
                </a:lnTo>
                <a:lnTo>
                  <a:pt x="6511532" y="6865620"/>
                </a:lnTo>
                <a:lnTo>
                  <a:pt x="0" y="6866312"/>
                </a:lnTo>
                <a:lnTo>
                  <a:pt x="1200726" y="0"/>
                </a:lnTo>
                <a:close/>
              </a:path>
            </a:pathLst>
          </a:custGeom>
          <a:solidFill>
            <a:srgbClr val="FFFFFF"/>
          </a:solidFill>
        </p:spPr>
        <p:txBody>
          <a:bodyPr anchor="ctr"/>
          <a:lstStyle>
            <a:lvl1pPr algn="ctr">
              <a:buNone/>
              <a:defRPr/>
            </a:lvl1pPr>
          </a:lstStyle>
          <a:p>
            <a:endParaRPr lang="en-GB"/>
          </a:p>
        </p:txBody>
      </p:sp>
      <p:sp>
        <p:nvSpPr>
          <p:cNvPr id="12" name="Title 1">
            <a:extLst>
              <a:ext uri="{FF2B5EF4-FFF2-40B4-BE49-F238E27FC236}">
                <a16:creationId xmlns:a16="http://schemas.microsoft.com/office/drawing/2014/main" id="{9BE52AFB-BB3A-4776-9A3C-3971BF2818D2}"/>
              </a:ext>
            </a:extLst>
          </p:cNvPr>
          <p:cNvSpPr>
            <a:spLocks noGrp="1"/>
          </p:cNvSpPr>
          <p:nvPr>
            <p:ph type="title"/>
          </p:nvPr>
        </p:nvSpPr>
        <p:spPr>
          <a:xfrm>
            <a:off x="371475" y="1412875"/>
            <a:ext cx="5364163" cy="2737409"/>
          </a:xfrm>
          <a:prstGeom prst="rect">
            <a:avLst/>
          </a:prstGeom>
        </p:spPr>
        <p:txBody>
          <a:bodyPr lIns="0" tIns="0" rIns="0" bIns="180000" anchor="b" anchorCtr="0"/>
          <a:lstStyle>
            <a:lvl1pPr>
              <a:lnSpc>
                <a:spcPct val="110000"/>
              </a:lnSpc>
              <a:spcBef>
                <a:spcPts val="600"/>
              </a:spcBef>
              <a:spcAft>
                <a:spcPts val="600"/>
              </a:spcAft>
              <a:defRPr sz="3200">
                <a:solidFill>
                  <a:srgbClr val="FFFFFF"/>
                </a:solidFill>
              </a:defRPr>
            </a:lvl1pPr>
          </a:lstStyle>
          <a:p>
            <a:r>
              <a:rPr lang="en-US"/>
              <a:t>Click to edit Master title style</a:t>
            </a:r>
            <a:endParaRPr lang="en-GB"/>
          </a:p>
        </p:txBody>
      </p:sp>
      <p:pic>
        <p:nvPicPr>
          <p:cNvPr id="13" name="Picture 12">
            <a:extLst>
              <a:ext uri="{FF2B5EF4-FFF2-40B4-BE49-F238E27FC236}">
                <a16:creationId xmlns:a16="http://schemas.microsoft.com/office/drawing/2014/main" id="{F1F81ACA-8D9C-4D6C-9643-8164AAAE9DE6}"/>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71475" y="333375"/>
            <a:ext cx="1158752" cy="900000"/>
          </a:xfrm>
          <a:prstGeom prst="rect">
            <a:avLst/>
          </a:prstGeom>
        </p:spPr>
      </p:pic>
      <p:sp>
        <p:nvSpPr>
          <p:cNvPr id="14" name="Rectangle 13">
            <a:extLst>
              <a:ext uri="{FF2B5EF4-FFF2-40B4-BE49-F238E27FC236}">
                <a16:creationId xmlns:a16="http://schemas.microsoft.com/office/drawing/2014/main" id="{2BACE891-935B-4A88-8A55-FE866F1059A8}"/>
              </a:ext>
            </a:extLst>
          </p:cNvPr>
          <p:cNvSpPr/>
          <p:nvPr userDrawn="1"/>
        </p:nvSpPr>
        <p:spPr>
          <a:xfrm>
            <a:off x="371475" y="4150284"/>
            <a:ext cx="5369300" cy="36000"/>
          </a:xfrm>
          <a:prstGeom prst="rect">
            <a:avLst/>
          </a:prstGeom>
          <a:solidFill>
            <a:srgbClr val="FFFFFF">
              <a:alpha val="85098"/>
            </a:srgbClr>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15" name="Text Placeholder 3">
            <a:extLst>
              <a:ext uri="{FF2B5EF4-FFF2-40B4-BE49-F238E27FC236}">
                <a16:creationId xmlns:a16="http://schemas.microsoft.com/office/drawing/2014/main" id="{4ADBC969-18AC-44DF-81DF-AA502202F7C3}"/>
              </a:ext>
            </a:extLst>
          </p:cNvPr>
          <p:cNvSpPr>
            <a:spLocks noGrp="1"/>
          </p:cNvSpPr>
          <p:nvPr>
            <p:ph type="body" sz="quarter" idx="11" hasCustomPrompt="1"/>
          </p:nvPr>
        </p:nvSpPr>
        <p:spPr>
          <a:xfrm>
            <a:off x="371475" y="4186284"/>
            <a:ext cx="5372100" cy="1582691"/>
          </a:xfrm>
          <a:prstGeom prst="rect">
            <a:avLst/>
          </a:prstGeom>
        </p:spPr>
        <p:txBody>
          <a:bodyPr lIns="0" tIns="180000" rIns="0" bIns="0" anchor="t" anchorCtr="0"/>
          <a:lstStyle>
            <a:lvl1pPr marL="0" indent="0">
              <a:lnSpc>
                <a:spcPct val="110000"/>
              </a:lnSpc>
              <a:spcBef>
                <a:spcPts val="600"/>
              </a:spcBef>
              <a:spcAft>
                <a:spcPts val="600"/>
              </a:spcAft>
              <a:buNone/>
              <a:defRPr sz="1800">
                <a:solidFill>
                  <a:srgbClr val="FFFFFF"/>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Add a name here</a:t>
            </a:r>
          </a:p>
        </p:txBody>
      </p:sp>
    </p:spTree>
    <p:extLst>
      <p:ext uri="{BB962C8B-B14F-4D97-AF65-F5344CB8AC3E}">
        <p14:creationId xmlns:p14="http://schemas.microsoft.com/office/powerpoint/2010/main" val="221149282"/>
      </p:ext>
    </p:extLst>
  </p:cSld>
  <p:clrMapOvr>
    <a:masterClrMapping/>
  </p:clrMapOvr>
  <p:extLst>
    <p:ext uri="{DCECCB84-F9BA-43D5-87BE-67443E8EF086}">
      <p15:sldGuideLst xmlns:p15="http://schemas.microsoft.com/office/powerpoint/2012/main">
        <p15:guide id="2" orient="horz" pos="89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D680507-8EA6-4F65-B3BE-44851B2537C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378497" y="5049094"/>
            <a:ext cx="288000" cy="288000"/>
          </a:xfrm>
          <a:prstGeom prst="rect">
            <a:avLst/>
          </a:prstGeom>
        </p:spPr>
      </p:pic>
      <p:pic>
        <p:nvPicPr>
          <p:cNvPr id="7" name="Picture 6">
            <a:extLst>
              <a:ext uri="{FF2B5EF4-FFF2-40B4-BE49-F238E27FC236}">
                <a16:creationId xmlns:a16="http://schemas.microsoft.com/office/drawing/2014/main" id="{1DE2C2A3-F743-4688-9279-5976F41D8AEB}"/>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378497" y="4617216"/>
            <a:ext cx="288000" cy="288000"/>
          </a:xfrm>
          <a:prstGeom prst="rect">
            <a:avLst/>
          </a:prstGeom>
        </p:spPr>
      </p:pic>
      <p:pic>
        <p:nvPicPr>
          <p:cNvPr id="9" name="Picture 8">
            <a:extLst>
              <a:ext uri="{FF2B5EF4-FFF2-40B4-BE49-F238E27FC236}">
                <a16:creationId xmlns:a16="http://schemas.microsoft.com/office/drawing/2014/main" id="{FC35C973-0EDD-4563-ADED-61E1605C6189}"/>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371474" y="3756059"/>
            <a:ext cx="288000" cy="288000"/>
          </a:xfrm>
          <a:prstGeom prst="rect">
            <a:avLst/>
          </a:prstGeom>
        </p:spPr>
      </p:pic>
      <p:pic>
        <p:nvPicPr>
          <p:cNvPr id="12" name="Picture 11">
            <a:extLst>
              <a:ext uri="{FF2B5EF4-FFF2-40B4-BE49-F238E27FC236}">
                <a16:creationId xmlns:a16="http://schemas.microsoft.com/office/drawing/2014/main" id="{BF922E58-9492-47F8-B2AF-4C549CE5C174}"/>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371475" y="2888281"/>
            <a:ext cx="288000" cy="288000"/>
          </a:xfrm>
          <a:prstGeom prst="rect">
            <a:avLst/>
          </a:prstGeom>
        </p:spPr>
      </p:pic>
      <p:pic>
        <p:nvPicPr>
          <p:cNvPr id="14" name="Picture 13">
            <a:extLst>
              <a:ext uri="{FF2B5EF4-FFF2-40B4-BE49-F238E27FC236}">
                <a16:creationId xmlns:a16="http://schemas.microsoft.com/office/drawing/2014/main" id="{E350CB45-E615-477B-8449-A9EC2F0C618D}"/>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378497" y="5480975"/>
            <a:ext cx="288000" cy="288000"/>
          </a:xfrm>
          <a:prstGeom prst="rect">
            <a:avLst/>
          </a:prstGeom>
        </p:spPr>
      </p:pic>
      <p:pic>
        <p:nvPicPr>
          <p:cNvPr id="16" name="Picture 15">
            <a:extLst>
              <a:ext uri="{FF2B5EF4-FFF2-40B4-BE49-F238E27FC236}">
                <a16:creationId xmlns:a16="http://schemas.microsoft.com/office/drawing/2014/main" id="{3FA0B48F-9216-4DB8-9A4B-CF9B427D4BD6}"/>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371474" y="4185335"/>
            <a:ext cx="288000" cy="288000"/>
          </a:xfrm>
          <a:prstGeom prst="rect">
            <a:avLst/>
          </a:prstGeom>
        </p:spPr>
      </p:pic>
      <p:sp>
        <p:nvSpPr>
          <p:cNvPr id="22" name="Text Placeholder 21">
            <a:extLst>
              <a:ext uri="{FF2B5EF4-FFF2-40B4-BE49-F238E27FC236}">
                <a16:creationId xmlns:a16="http://schemas.microsoft.com/office/drawing/2014/main" id="{661E39BE-B751-41CB-A455-B5BA74131D0C}"/>
              </a:ext>
            </a:extLst>
          </p:cNvPr>
          <p:cNvSpPr>
            <a:spLocks noGrp="1"/>
          </p:cNvSpPr>
          <p:nvPr>
            <p:ph type="body" sz="quarter" idx="13" hasCustomPrompt="1"/>
          </p:nvPr>
        </p:nvSpPr>
        <p:spPr>
          <a:xfrm>
            <a:off x="659475" y="2889704"/>
            <a:ext cx="5493675" cy="287997"/>
          </a:xfrm>
          <a:prstGeom prst="rect">
            <a:avLst/>
          </a:prstGeom>
        </p:spPr>
        <p:txBody>
          <a:bodyPr lIns="108000" tIns="0" rIns="0" bIns="0" anchor="ctr" anchorCtr="0"/>
          <a:lstStyle>
            <a:lvl1pPr marL="0" indent="0">
              <a:lnSpc>
                <a:spcPct val="110000"/>
              </a:lnSpc>
              <a:spcBef>
                <a:spcPts val="600"/>
              </a:spcBef>
              <a:spcAft>
                <a:spcPts val="600"/>
              </a:spcAft>
              <a:buNone/>
              <a:defRPr sz="1400">
                <a:solidFill>
                  <a:srgbClr val="FFFFFF"/>
                </a:solidFill>
              </a:defRPr>
            </a:lvl1pPr>
            <a:lvl2pPr marL="0" indent="0">
              <a:lnSpc>
                <a:spcPct val="110000"/>
              </a:lnSpc>
              <a:spcBef>
                <a:spcPts val="600"/>
              </a:spcBef>
              <a:spcAft>
                <a:spcPts val="600"/>
              </a:spcAft>
              <a:buNone/>
              <a:defRPr sz="1400"/>
            </a:lvl2pPr>
            <a:lvl3pPr marL="0" indent="0">
              <a:lnSpc>
                <a:spcPct val="110000"/>
              </a:lnSpc>
              <a:spcBef>
                <a:spcPts val="600"/>
              </a:spcBef>
              <a:spcAft>
                <a:spcPts val="600"/>
              </a:spcAft>
              <a:buNone/>
              <a:defRPr sz="1400"/>
            </a:lvl3pPr>
            <a:lvl4pPr marL="0" indent="0">
              <a:lnSpc>
                <a:spcPct val="110000"/>
              </a:lnSpc>
              <a:spcBef>
                <a:spcPts val="600"/>
              </a:spcBef>
              <a:spcAft>
                <a:spcPts val="600"/>
              </a:spcAft>
              <a:buNone/>
              <a:defRPr sz="1400"/>
            </a:lvl4pPr>
            <a:lvl5pPr marL="0" indent="0">
              <a:lnSpc>
                <a:spcPct val="110000"/>
              </a:lnSpc>
              <a:spcBef>
                <a:spcPts val="600"/>
              </a:spcBef>
              <a:spcAft>
                <a:spcPts val="600"/>
              </a:spcAft>
              <a:buNone/>
              <a:defRPr sz="1400"/>
            </a:lvl5pPr>
          </a:lstStyle>
          <a:p>
            <a:pPr lvl="0"/>
            <a:r>
              <a:rPr lang="en-US"/>
              <a:t>Click to add a phone number</a:t>
            </a:r>
            <a:endParaRPr lang="en-GB"/>
          </a:p>
        </p:txBody>
      </p:sp>
      <p:sp>
        <p:nvSpPr>
          <p:cNvPr id="26" name="Text Placeholder 21">
            <a:extLst>
              <a:ext uri="{FF2B5EF4-FFF2-40B4-BE49-F238E27FC236}">
                <a16:creationId xmlns:a16="http://schemas.microsoft.com/office/drawing/2014/main" id="{D78D5D33-0011-4638-B5AB-57D6BB568ECC}"/>
              </a:ext>
            </a:extLst>
          </p:cNvPr>
          <p:cNvSpPr>
            <a:spLocks noGrp="1"/>
          </p:cNvSpPr>
          <p:nvPr>
            <p:ph type="body" sz="quarter" idx="14" hasCustomPrompt="1"/>
          </p:nvPr>
        </p:nvSpPr>
        <p:spPr>
          <a:xfrm>
            <a:off x="659474" y="3324184"/>
            <a:ext cx="5493675" cy="287997"/>
          </a:xfrm>
          <a:prstGeom prst="rect">
            <a:avLst/>
          </a:prstGeom>
        </p:spPr>
        <p:txBody>
          <a:bodyPr lIns="108000" tIns="0" rIns="0" bIns="0" anchor="ctr" anchorCtr="0"/>
          <a:lstStyle>
            <a:lvl1pPr marL="0" indent="0">
              <a:lnSpc>
                <a:spcPct val="110000"/>
              </a:lnSpc>
              <a:spcBef>
                <a:spcPts val="600"/>
              </a:spcBef>
              <a:spcAft>
                <a:spcPts val="600"/>
              </a:spcAft>
              <a:buNone/>
              <a:defRPr sz="1400">
                <a:solidFill>
                  <a:srgbClr val="FFFFFF"/>
                </a:solidFill>
              </a:defRPr>
            </a:lvl1pPr>
            <a:lvl2pPr marL="0" indent="0">
              <a:lnSpc>
                <a:spcPct val="110000"/>
              </a:lnSpc>
              <a:spcBef>
                <a:spcPts val="600"/>
              </a:spcBef>
              <a:spcAft>
                <a:spcPts val="600"/>
              </a:spcAft>
              <a:buNone/>
              <a:defRPr sz="1400"/>
            </a:lvl2pPr>
            <a:lvl3pPr marL="0" indent="0">
              <a:lnSpc>
                <a:spcPct val="110000"/>
              </a:lnSpc>
              <a:spcBef>
                <a:spcPts val="600"/>
              </a:spcBef>
              <a:spcAft>
                <a:spcPts val="600"/>
              </a:spcAft>
              <a:buNone/>
              <a:defRPr sz="1400"/>
            </a:lvl3pPr>
            <a:lvl4pPr marL="0" indent="0">
              <a:lnSpc>
                <a:spcPct val="110000"/>
              </a:lnSpc>
              <a:spcBef>
                <a:spcPts val="600"/>
              </a:spcBef>
              <a:spcAft>
                <a:spcPts val="600"/>
              </a:spcAft>
              <a:buNone/>
              <a:defRPr sz="1400"/>
            </a:lvl4pPr>
            <a:lvl5pPr marL="0" indent="0">
              <a:lnSpc>
                <a:spcPct val="110000"/>
              </a:lnSpc>
              <a:spcBef>
                <a:spcPts val="600"/>
              </a:spcBef>
              <a:spcAft>
                <a:spcPts val="600"/>
              </a:spcAft>
              <a:buNone/>
              <a:defRPr sz="1400"/>
            </a:lvl5pPr>
          </a:lstStyle>
          <a:p>
            <a:pPr lvl="0"/>
            <a:r>
              <a:rPr lang="en-US"/>
              <a:t>Click to add an email address</a:t>
            </a:r>
            <a:endParaRPr lang="en-GB"/>
          </a:p>
        </p:txBody>
      </p:sp>
      <p:pic>
        <p:nvPicPr>
          <p:cNvPr id="3" name="Picture 2">
            <a:extLst>
              <a:ext uri="{FF2B5EF4-FFF2-40B4-BE49-F238E27FC236}">
                <a16:creationId xmlns:a16="http://schemas.microsoft.com/office/drawing/2014/main" id="{76DD817E-5557-461D-BD03-5E90D69BD9A0}"/>
              </a:ext>
            </a:extLst>
          </p:cNvPr>
          <p:cNvPicPr>
            <a:picLocks noChangeAspect="1"/>
          </p:cNvPicPr>
          <p:nvPr userDrawn="1"/>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p:blipFill>
        <p:spPr>
          <a:xfrm>
            <a:off x="371475" y="3324184"/>
            <a:ext cx="288000" cy="288000"/>
          </a:xfrm>
          <a:prstGeom prst="rect">
            <a:avLst/>
          </a:prstGeom>
        </p:spPr>
      </p:pic>
      <p:sp>
        <p:nvSpPr>
          <p:cNvPr id="27" name="Text Placeholder 21">
            <a:extLst>
              <a:ext uri="{FF2B5EF4-FFF2-40B4-BE49-F238E27FC236}">
                <a16:creationId xmlns:a16="http://schemas.microsoft.com/office/drawing/2014/main" id="{2F1955C1-4B4F-45EA-AA54-EEFFE1E08983}"/>
              </a:ext>
            </a:extLst>
          </p:cNvPr>
          <p:cNvSpPr>
            <a:spLocks noGrp="1"/>
          </p:cNvSpPr>
          <p:nvPr>
            <p:ph type="body" sz="quarter" idx="15" hasCustomPrompt="1"/>
          </p:nvPr>
        </p:nvSpPr>
        <p:spPr>
          <a:xfrm>
            <a:off x="659473" y="3753457"/>
            <a:ext cx="5493675" cy="287997"/>
          </a:xfrm>
          <a:prstGeom prst="rect">
            <a:avLst/>
          </a:prstGeom>
        </p:spPr>
        <p:txBody>
          <a:bodyPr lIns="108000" tIns="0" rIns="0" bIns="0" anchor="ctr" anchorCtr="0"/>
          <a:lstStyle>
            <a:lvl1pPr marL="0" indent="0">
              <a:lnSpc>
                <a:spcPct val="110000"/>
              </a:lnSpc>
              <a:spcBef>
                <a:spcPts val="600"/>
              </a:spcBef>
              <a:spcAft>
                <a:spcPts val="600"/>
              </a:spcAft>
              <a:buNone/>
              <a:defRPr sz="1400">
                <a:solidFill>
                  <a:srgbClr val="FFFFFF"/>
                </a:solidFill>
              </a:defRPr>
            </a:lvl1pPr>
            <a:lvl2pPr marL="0" indent="0">
              <a:lnSpc>
                <a:spcPct val="110000"/>
              </a:lnSpc>
              <a:spcBef>
                <a:spcPts val="600"/>
              </a:spcBef>
              <a:spcAft>
                <a:spcPts val="600"/>
              </a:spcAft>
              <a:buNone/>
              <a:defRPr sz="1400"/>
            </a:lvl2pPr>
            <a:lvl3pPr marL="0" indent="0">
              <a:lnSpc>
                <a:spcPct val="110000"/>
              </a:lnSpc>
              <a:spcBef>
                <a:spcPts val="600"/>
              </a:spcBef>
              <a:spcAft>
                <a:spcPts val="600"/>
              </a:spcAft>
              <a:buNone/>
              <a:defRPr sz="1400"/>
            </a:lvl3pPr>
            <a:lvl4pPr marL="0" indent="0">
              <a:lnSpc>
                <a:spcPct val="110000"/>
              </a:lnSpc>
              <a:spcBef>
                <a:spcPts val="600"/>
              </a:spcBef>
              <a:spcAft>
                <a:spcPts val="600"/>
              </a:spcAft>
              <a:buNone/>
              <a:defRPr sz="1400"/>
            </a:lvl4pPr>
            <a:lvl5pPr marL="0" indent="0">
              <a:lnSpc>
                <a:spcPct val="110000"/>
              </a:lnSpc>
              <a:spcBef>
                <a:spcPts val="600"/>
              </a:spcBef>
              <a:spcAft>
                <a:spcPts val="600"/>
              </a:spcAft>
              <a:buNone/>
              <a:defRPr sz="1400"/>
            </a:lvl5pPr>
          </a:lstStyle>
          <a:p>
            <a:pPr lvl="0"/>
            <a:r>
              <a:rPr lang="en-US"/>
              <a:t>Click to add the address</a:t>
            </a:r>
            <a:endParaRPr lang="en-GB"/>
          </a:p>
        </p:txBody>
      </p:sp>
      <p:sp>
        <p:nvSpPr>
          <p:cNvPr id="23" name="TextBox 22">
            <a:extLst>
              <a:ext uri="{FF2B5EF4-FFF2-40B4-BE49-F238E27FC236}">
                <a16:creationId xmlns:a16="http://schemas.microsoft.com/office/drawing/2014/main" id="{F3277DB6-BD1C-49BB-91C5-5F783D370279}"/>
              </a:ext>
            </a:extLst>
          </p:cNvPr>
          <p:cNvSpPr txBox="1"/>
          <p:nvPr userDrawn="1"/>
        </p:nvSpPr>
        <p:spPr>
          <a:xfrm>
            <a:off x="659473" y="4185329"/>
            <a:ext cx="4198276" cy="276999"/>
          </a:xfrm>
          <a:prstGeom prst="rect">
            <a:avLst/>
          </a:prstGeom>
          <a:noFill/>
        </p:spPr>
        <p:txBody>
          <a:bodyPr wrap="square" lIns="108000" tIns="0" rIns="0" bIns="0" rtlCol="0" anchor="ctr" anchorCtr="0">
            <a:noAutofit/>
          </a:bodyPr>
          <a:lstStyle/>
          <a:p>
            <a:pPr marL="0" marR="0" lvl="0" indent="0" algn="l" defTabSz="914400" rtl="0" eaLnBrk="1" fontAlgn="auto" latinLnBrk="0" hangingPunct="1">
              <a:lnSpc>
                <a:spcPct val="110000"/>
              </a:lnSpc>
              <a:spcBef>
                <a:spcPts val="600"/>
              </a:spcBef>
              <a:spcAft>
                <a:spcPts val="600"/>
              </a:spcAft>
              <a:buClrTx/>
              <a:buSzTx/>
              <a:buFontTx/>
              <a:buNone/>
              <a:tabLst/>
              <a:defRPr/>
            </a:pPr>
            <a:r>
              <a:rPr lang="en-US" sz="1400">
                <a:solidFill>
                  <a:srgbClr val="FFFFFF"/>
                </a:solidFill>
              </a:rPr>
              <a:t>www.senedd.cymru  |  www.senedd.wales</a:t>
            </a:r>
            <a:endParaRPr lang="en-GB" sz="1400">
              <a:solidFill>
                <a:srgbClr val="FFFFFF"/>
              </a:solidFill>
            </a:endParaRPr>
          </a:p>
        </p:txBody>
      </p:sp>
      <p:sp>
        <p:nvSpPr>
          <p:cNvPr id="30" name="TextBox 29">
            <a:extLst>
              <a:ext uri="{FF2B5EF4-FFF2-40B4-BE49-F238E27FC236}">
                <a16:creationId xmlns:a16="http://schemas.microsoft.com/office/drawing/2014/main" id="{0240FEFE-363E-4793-9091-25DA8486846D}"/>
              </a:ext>
            </a:extLst>
          </p:cNvPr>
          <p:cNvSpPr txBox="1"/>
          <p:nvPr userDrawn="1"/>
        </p:nvSpPr>
        <p:spPr>
          <a:xfrm>
            <a:off x="659473" y="4628223"/>
            <a:ext cx="4198276" cy="276999"/>
          </a:xfrm>
          <a:prstGeom prst="rect">
            <a:avLst/>
          </a:prstGeom>
          <a:noFill/>
        </p:spPr>
        <p:txBody>
          <a:bodyPr wrap="square" lIns="108000" tIns="0" rIns="0" bIns="0" rtlCol="0" anchor="ctr" anchorCtr="0">
            <a:noAutofit/>
          </a:bodyPr>
          <a:lstStyle/>
          <a:p>
            <a:pPr marL="0" marR="0" lvl="0" indent="0" algn="l" defTabSz="914400" rtl="0" eaLnBrk="1" fontAlgn="auto" latinLnBrk="0" hangingPunct="1">
              <a:lnSpc>
                <a:spcPct val="110000"/>
              </a:lnSpc>
              <a:spcBef>
                <a:spcPts val="600"/>
              </a:spcBef>
              <a:spcAft>
                <a:spcPts val="600"/>
              </a:spcAft>
              <a:buClrTx/>
              <a:buSzTx/>
              <a:buFontTx/>
              <a:buNone/>
              <a:tabLst/>
              <a:defRPr/>
            </a:pPr>
            <a:r>
              <a:rPr lang="en-US" sz="1400">
                <a:solidFill>
                  <a:srgbClr val="FFFFFF"/>
                </a:solidFill>
              </a:rPr>
              <a:t>Senedd</a:t>
            </a:r>
            <a:endParaRPr lang="en-GB" sz="1400">
              <a:solidFill>
                <a:srgbClr val="FFFFFF"/>
              </a:solidFill>
            </a:endParaRPr>
          </a:p>
        </p:txBody>
      </p:sp>
      <p:sp>
        <p:nvSpPr>
          <p:cNvPr id="32" name="TextBox 31">
            <a:extLst>
              <a:ext uri="{FF2B5EF4-FFF2-40B4-BE49-F238E27FC236}">
                <a16:creationId xmlns:a16="http://schemas.microsoft.com/office/drawing/2014/main" id="{559AAE18-77AC-4017-9D2A-B9035237C7D8}"/>
              </a:ext>
            </a:extLst>
          </p:cNvPr>
          <p:cNvSpPr txBox="1"/>
          <p:nvPr userDrawn="1"/>
        </p:nvSpPr>
        <p:spPr>
          <a:xfrm>
            <a:off x="666497" y="5060095"/>
            <a:ext cx="4198276" cy="276999"/>
          </a:xfrm>
          <a:prstGeom prst="rect">
            <a:avLst/>
          </a:prstGeom>
          <a:noFill/>
        </p:spPr>
        <p:txBody>
          <a:bodyPr wrap="square" lIns="108000" tIns="0" rIns="0" bIns="0" rtlCol="0" anchor="ctr" anchorCtr="0">
            <a:noAutofit/>
          </a:bodyPr>
          <a:lstStyle/>
          <a:p>
            <a:pPr marL="0" marR="0" lvl="0" indent="0" algn="l" defTabSz="914400" rtl="0" eaLnBrk="1" fontAlgn="auto" latinLnBrk="0" hangingPunct="1">
              <a:lnSpc>
                <a:spcPct val="110000"/>
              </a:lnSpc>
              <a:spcBef>
                <a:spcPts val="600"/>
              </a:spcBef>
              <a:spcAft>
                <a:spcPts val="600"/>
              </a:spcAft>
              <a:buClrTx/>
              <a:buSzTx/>
              <a:buFontTx/>
              <a:buNone/>
              <a:tabLst/>
              <a:defRPr/>
            </a:pPr>
            <a:r>
              <a:rPr lang="en-US" sz="1400" err="1">
                <a:solidFill>
                  <a:srgbClr val="FFFFFF"/>
                </a:solidFill>
              </a:rPr>
              <a:t>SeneddCymru</a:t>
            </a:r>
            <a:r>
              <a:rPr lang="en-US" sz="1400">
                <a:solidFill>
                  <a:srgbClr val="FFFFFF"/>
                </a:solidFill>
              </a:rPr>
              <a:t> | </a:t>
            </a:r>
            <a:r>
              <a:rPr lang="en-US" sz="1400" err="1">
                <a:solidFill>
                  <a:srgbClr val="FFFFFF"/>
                </a:solidFill>
              </a:rPr>
              <a:t>SeneddWales</a:t>
            </a:r>
            <a:endParaRPr lang="en-GB" sz="1400">
              <a:solidFill>
                <a:srgbClr val="FFFFFF"/>
              </a:solidFill>
            </a:endParaRPr>
          </a:p>
        </p:txBody>
      </p:sp>
      <p:sp>
        <p:nvSpPr>
          <p:cNvPr id="34" name="TextBox 33">
            <a:extLst>
              <a:ext uri="{FF2B5EF4-FFF2-40B4-BE49-F238E27FC236}">
                <a16:creationId xmlns:a16="http://schemas.microsoft.com/office/drawing/2014/main" id="{33DA1A98-0CF3-4738-9529-3033C1CABDEE}"/>
              </a:ext>
            </a:extLst>
          </p:cNvPr>
          <p:cNvSpPr txBox="1"/>
          <p:nvPr userDrawn="1"/>
        </p:nvSpPr>
        <p:spPr>
          <a:xfrm>
            <a:off x="666497" y="5491967"/>
            <a:ext cx="4198276" cy="276999"/>
          </a:xfrm>
          <a:prstGeom prst="rect">
            <a:avLst/>
          </a:prstGeom>
          <a:noFill/>
        </p:spPr>
        <p:txBody>
          <a:bodyPr wrap="square" lIns="108000" tIns="0" rIns="0" bIns="0" rtlCol="0" anchor="ctr" anchorCtr="0">
            <a:noAutofit/>
          </a:bodyPr>
          <a:lstStyle/>
          <a:p>
            <a:pPr marL="0" marR="0" lvl="0" indent="0" algn="l" defTabSz="914400" rtl="0" eaLnBrk="1" fontAlgn="auto" latinLnBrk="0" hangingPunct="1">
              <a:lnSpc>
                <a:spcPct val="110000"/>
              </a:lnSpc>
              <a:spcBef>
                <a:spcPts val="600"/>
              </a:spcBef>
              <a:spcAft>
                <a:spcPts val="600"/>
              </a:spcAft>
              <a:buClrTx/>
              <a:buSzTx/>
              <a:buFontTx/>
              <a:buNone/>
              <a:tabLst/>
              <a:defRPr/>
            </a:pPr>
            <a:r>
              <a:rPr lang="en-US" sz="1400" err="1">
                <a:solidFill>
                  <a:srgbClr val="FFFFFF"/>
                </a:solidFill>
              </a:rPr>
              <a:t>SeneddCymru</a:t>
            </a:r>
            <a:r>
              <a:rPr lang="en-US" sz="1400">
                <a:solidFill>
                  <a:srgbClr val="FFFFFF"/>
                </a:solidFill>
              </a:rPr>
              <a:t> | </a:t>
            </a:r>
            <a:r>
              <a:rPr lang="en-US" sz="1400" err="1">
                <a:solidFill>
                  <a:srgbClr val="FFFFFF"/>
                </a:solidFill>
              </a:rPr>
              <a:t>SeneddWales</a:t>
            </a:r>
            <a:endParaRPr lang="en-GB" sz="1400">
              <a:solidFill>
                <a:srgbClr val="FFFFFF"/>
              </a:solidFill>
            </a:endParaRPr>
          </a:p>
        </p:txBody>
      </p:sp>
      <p:sp>
        <p:nvSpPr>
          <p:cNvPr id="21" name="Title 1">
            <a:extLst>
              <a:ext uri="{FF2B5EF4-FFF2-40B4-BE49-F238E27FC236}">
                <a16:creationId xmlns:a16="http://schemas.microsoft.com/office/drawing/2014/main" id="{4D3DDF90-2B42-4713-AF68-0E5332AB99FD}"/>
              </a:ext>
            </a:extLst>
          </p:cNvPr>
          <p:cNvSpPr>
            <a:spLocks noGrp="1"/>
          </p:cNvSpPr>
          <p:nvPr>
            <p:ph type="title" hasCustomPrompt="1"/>
          </p:nvPr>
        </p:nvSpPr>
        <p:spPr>
          <a:xfrm>
            <a:off x="371475" y="333375"/>
            <a:ext cx="5364163" cy="1325563"/>
          </a:xfrm>
          <a:prstGeom prst="rect">
            <a:avLst/>
          </a:prstGeom>
        </p:spPr>
        <p:txBody>
          <a:bodyPr lIns="0" tIns="0" rIns="0" bIns="0" anchor="ctr" anchorCtr="0"/>
          <a:lstStyle>
            <a:lvl1pPr>
              <a:lnSpc>
                <a:spcPct val="110000"/>
              </a:lnSpc>
              <a:spcBef>
                <a:spcPts val="600"/>
              </a:spcBef>
              <a:spcAft>
                <a:spcPts val="600"/>
              </a:spcAft>
              <a:defRPr sz="3200">
                <a:solidFill>
                  <a:srgbClr val="FFFFFF"/>
                </a:solidFill>
              </a:defRPr>
            </a:lvl1pPr>
          </a:lstStyle>
          <a:p>
            <a:r>
              <a:rPr lang="en-US"/>
              <a:t>Add title here</a:t>
            </a:r>
            <a:endParaRPr lang="en-GB"/>
          </a:p>
        </p:txBody>
      </p:sp>
      <p:sp>
        <p:nvSpPr>
          <p:cNvPr id="28" name="Rectangle 27">
            <a:extLst>
              <a:ext uri="{FF2B5EF4-FFF2-40B4-BE49-F238E27FC236}">
                <a16:creationId xmlns:a16="http://schemas.microsoft.com/office/drawing/2014/main" id="{DDBDDED6-DA9D-4284-A90B-6CD82958D638}"/>
              </a:ext>
            </a:extLst>
          </p:cNvPr>
          <p:cNvSpPr/>
          <p:nvPr userDrawn="1"/>
        </p:nvSpPr>
        <p:spPr>
          <a:xfrm>
            <a:off x="373856" y="1658938"/>
            <a:ext cx="5369300" cy="36000"/>
          </a:xfrm>
          <a:prstGeom prst="rect">
            <a:avLst/>
          </a:prstGeom>
          <a:solidFill>
            <a:srgbClr val="FFFFFF">
              <a:alpha val="85098"/>
            </a:srgbClr>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29" name="Text Placeholder 3">
            <a:extLst>
              <a:ext uri="{FF2B5EF4-FFF2-40B4-BE49-F238E27FC236}">
                <a16:creationId xmlns:a16="http://schemas.microsoft.com/office/drawing/2014/main" id="{59CE7BFF-31D0-4CF9-8F1B-9DA852746552}"/>
              </a:ext>
            </a:extLst>
          </p:cNvPr>
          <p:cNvSpPr>
            <a:spLocks noGrp="1"/>
          </p:cNvSpPr>
          <p:nvPr>
            <p:ph type="body" sz="quarter" idx="11"/>
          </p:nvPr>
        </p:nvSpPr>
        <p:spPr>
          <a:xfrm>
            <a:off x="371475" y="1694939"/>
            <a:ext cx="5372100" cy="1190738"/>
          </a:xfrm>
          <a:prstGeom prst="rect">
            <a:avLst/>
          </a:prstGeom>
        </p:spPr>
        <p:txBody>
          <a:bodyPr lIns="0" tIns="0" rIns="0" bIns="0" anchor="ctr" anchorCtr="0"/>
          <a:lstStyle>
            <a:lvl1pPr marL="0" indent="0">
              <a:lnSpc>
                <a:spcPct val="110000"/>
              </a:lnSpc>
              <a:spcBef>
                <a:spcPts val="600"/>
              </a:spcBef>
              <a:spcAft>
                <a:spcPts val="600"/>
              </a:spcAft>
              <a:buNone/>
              <a:defRPr sz="1800">
                <a:solidFill>
                  <a:srgbClr val="FFFFFF"/>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Click to edit Master text style</a:t>
            </a:r>
          </a:p>
        </p:txBody>
      </p:sp>
      <p:sp>
        <p:nvSpPr>
          <p:cNvPr id="33" name="Picture Placeholder 2">
            <a:extLst>
              <a:ext uri="{FF2B5EF4-FFF2-40B4-BE49-F238E27FC236}">
                <a16:creationId xmlns:a16="http://schemas.microsoft.com/office/drawing/2014/main" id="{50BBD88D-D9C5-4FF7-8927-E6447D8C0939}"/>
              </a:ext>
            </a:extLst>
          </p:cNvPr>
          <p:cNvSpPr>
            <a:spLocks noGrp="1"/>
          </p:cNvSpPr>
          <p:nvPr>
            <p:ph type="pic" sz="quarter" idx="16" hasCustomPrompt="1"/>
          </p:nvPr>
        </p:nvSpPr>
        <p:spPr>
          <a:xfrm>
            <a:off x="6959600" y="462660"/>
            <a:ext cx="4860925" cy="5932680"/>
          </a:xfrm>
          <a:prstGeom prst="rect">
            <a:avLst/>
          </a:prstGeom>
        </p:spPr>
        <p:txBody>
          <a:bodyPr anchor="ctr" anchorCtr="1"/>
          <a:lstStyle>
            <a:lvl1pPr marL="0" indent="0">
              <a:buNone/>
              <a:defRPr/>
            </a:lvl1pPr>
          </a:lstStyle>
          <a:p>
            <a:r>
              <a:rPr lang="en-GB"/>
              <a:t>Illustration</a:t>
            </a:r>
          </a:p>
        </p:txBody>
      </p:sp>
    </p:spTree>
    <p:extLst>
      <p:ext uri="{BB962C8B-B14F-4D97-AF65-F5344CB8AC3E}">
        <p14:creationId xmlns:p14="http://schemas.microsoft.com/office/powerpoint/2010/main" val="1829763936"/>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216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tatement-English">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04DCAEB-95DA-4A24-A778-1142C32D0626}"/>
              </a:ext>
            </a:extLst>
          </p:cNvPr>
          <p:cNvSpPr txBox="1"/>
          <p:nvPr userDrawn="1"/>
        </p:nvSpPr>
        <p:spPr>
          <a:xfrm>
            <a:off x="371475" y="333374"/>
            <a:ext cx="5724525" cy="5435599"/>
          </a:xfrm>
          <a:custGeom>
            <a:avLst/>
            <a:gdLst>
              <a:gd name="connsiteX0" fmla="*/ 0 w 6118128"/>
              <a:gd name="connsiteY0" fmla="*/ 0 h 5435599"/>
              <a:gd name="connsiteX1" fmla="*/ 6118128 w 6118128"/>
              <a:gd name="connsiteY1" fmla="*/ 0 h 5435599"/>
              <a:gd name="connsiteX2" fmla="*/ 6118128 w 6118128"/>
              <a:gd name="connsiteY2" fmla="*/ 5435599 h 5435599"/>
              <a:gd name="connsiteX3" fmla="*/ 0 w 6118128"/>
              <a:gd name="connsiteY3" fmla="*/ 5435599 h 5435599"/>
              <a:gd name="connsiteX4" fmla="*/ 0 w 6118128"/>
              <a:gd name="connsiteY4" fmla="*/ 0 h 5435599"/>
              <a:gd name="connsiteX0" fmla="*/ 0 w 6118128"/>
              <a:gd name="connsiteY0" fmla="*/ 0 h 5435599"/>
              <a:gd name="connsiteX1" fmla="*/ 6118128 w 6118128"/>
              <a:gd name="connsiteY1" fmla="*/ 0 h 5435599"/>
              <a:gd name="connsiteX2" fmla="*/ 5175153 w 6118128"/>
              <a:gd name="connsiteY2" fmla="*/ 5435599 h 5435599"/>
              <a:gd name="connsiteX3" fmla="*/ 0 w 6118128"/>
              <a:gd name="connsiteY3" fmla="*/ 5435599 h 5435599"/>
              <a:gd name="connsiteX4" fmla="*/ 0 w 6118128"/>
              <a:gd name="connsiteY4" fmla="*/ 0 h 5435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8128" h="5435599">
                <a:moveTo>
                  <a:pt x="0" y="0"/>
                </a:moveTo>
                <a:lnTo>
                  <a:pt x="6118128" y="0"/>
                </a:lnTo>
                <a:lnTo>
                  <a:pt x="5175153" y="5435599"/>
                </a:lnTo>
                <a:lnTo>
                  <a:pt x="0" y="5435599"/>
                </a:lnTo>
                <a:lnTo>
                  <a:pt x="0" y="0"/>
                </a:lnTo>
                <a:close/>
              </a:path>
            </a:pathLst>
          </a:custGeom>
          <a:noFill/>
        </p:spPr>
        <p:txBody>
          <a:bodyPr wrap="square" lIns="0" tIns="0" rIns="360000" bIns="0" rtlCol="0" anchor="ctr" anchorCtr="0">
            <a:noAutofit/>
          </a:bodyPr>
          <a:lstStyle/>
          <a:p>
            <a:pPr>
              <a:lnSpc>
                <a:spcPct val="110000"/>
              </a:lnSpc>
              <a:spcBef>
                <a:spcPts val="1200"/>
              </a:spcBef>
              <a:spcAft>
                <a:spcPts val="1200"/>
              </a:spcAft>
            </a:pPr>
            <a:r>
              <a:rPr lang="en-GB" sz="2600">
                <a:solidFill>
                  <a:srgbClr val="FFFFFF"/>
                </a:solidFill>
                <a:latin typeface="Montserrat Alternates Light" panose="00000400000000000000" pitchFamily="2" charset="0"/>
              </a:rPr>
              <a:t>The Welsh Parliament is the democratically elected body that represents the interests of Wales and its people. Commonly known as the Senedd, it makes laws for Wales, agrees Welsh taxes and holds the Welsh Government to account.   </a:t>
            </a:r>
          </a:p>
        </p:txBody>
      </p:sp>
      <p:sp>
        <p:nvSpPr>
          <p:cNvPr id="4" name="Picture Placeholder 9">
            <a:extLst>
              <a:ext uri="{FF2B5EF4-FFF2-40B4-BE49-F238E27FC236}">
                <a16:creationId xmlns:a16="http://schemas.microsoft.com/office/drawing/2014/main" id="{C7392C06-AD70-4BA5-9FEB-E67B061D532E}"/>
              </a:ext>
            </a:extLst>
          </p:cNvPr>
          <p:cNvSpPr>
            <a:spLocks noGrp="1"/>
          </p:cNvSpPr>
          <p:nvPr>
            <p:ph type="pic" sz="quarter" idx="10"/>
          </p:nvPr>
        </p:nvSpPr>
        <p:spPr>
          <a:xfrm>
            <a:off x="5688000" y="0"/>
            <a:ext cx="6519152" cy="6866312"/>
          </a:xfrm>
          <a:custGeom>
            <a:avLst/>
            <a:gdLst>
              <a:gd name="connsiteX0" fmla="*/ 0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0 w 6815640"/>
              <a:gd name="connsiteY4" fmla="*/ 0 h 6858000"/>
              <a:gd name="connsiteX0" fmla="*/ 1080654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1080654 w 6815640"/>
              <a:gd name="connsiteY4" fmla="*/ 0 h 6858000"/>
              <a:gd name="connsiteX0" fmla="*/ 7232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723206 w 6458192"/>
              <a:gd name="connsiteY4" fmla="*/ 0 h 6866312"/>
              <a:gd name="connsiteX0" fmla="*/ 11804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1180406 w 6458192"/>
              <a:gd name="connsiteY4" fmla="*/ 0 h 6866312"/>
              <a:gd name="connsiteX0" fmla="*/ 1210886 w 6488672"/>
              <a:gd name="connsiteY0" fmla="*/ 0 h 6873932"/>
              <a:gd name="connsiteX1" fmla="*/ 6488672 w 6488672"/>
              <a:gd name="connsiteY1" fmla="*/ 0 h 6873932"/>
              <a:gd name="connsiteX2" fmla="*/ 6488672 w 6488672"/>
              <a:gd name="connsiteY2" fmla="*/ 6858000 h 6873932"/>
              <a:gd name="connsiteX3" fmla="*/ 0 w 6488672"/>
              <a:gd name="connsiteY3" fmla="*/ 6873932 h 6873932"/>
              <a:gd name="connsiteX4" fmla="*/ 1210886 w 6488672"/>
              <a:gd name="connsiteY4" fmla="*/ 0 h 6873932"/>
              <a:gd name="connsiteX0" fmla="*/ 12261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26126 w 6503912"/>
              <a:gd name="connsiteY4" fmla="*/ 0 h 6866312"/>
              <a:gd name="connsiteX0" fmla="*/ 12007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00726 w 6503912"/>
              <a:gd name="connsiteY4" fmla="*/ 0 h 6866312"/>
              <a:gd name="connsiteX0" fmla="*/ 1200726 w 6511532"/>
              <a:gd name="connsiteY0" fmla="*/ 0 h 6866312"/>
              <a:gd name="connsiteX1" fmla="*/ 6503912 w 6511532"/>
              <a:gd name="connsiteY1" fmla="*/ 0 h 6866312"/>
              <a:gd name="connsiteX2" fmla="*/ 6511532 w 6511532"/>
              <a:gd name="connsiteY2" fmla="*/ 6865620 h 6866312"/>
              <a:gd name="connsiteX3" fmla="*/ 0 w 6511532"/>
              <a:gd name="connsiteY3" fmla="*/ 6866312 h 6866312"/>
              <a:gd name="connsiteX4" fmla="*/ 1200726 w 6511532"/>
              <a:gd name="connsiteY4" fmla="*/ 0 h 6866312"/>
              <a:gd name="connsiteX0" fmla="*/ 1200726 w 6519152"/>
              <a:gd name="connsiteY0" fmla="*/ 0 h 6866312"/>
              <a:gd name="connsiteX1" fmla="*/ 6519152 w 6519152"/>
              <a:gd name="connsiteY1" fmla="*/ 0 h 6866312"/>
              <a:gd name="connsiteX2" fmla="*/ 6511532 w 6519152"/>
              <a:gd name="connsiteY2" fmla="*/ 6865620 h 6866312"/>
              <a:gd name="connsiteX3" fmla="*/ 0 w 6519152"/>
              <a:gd name="connsiteY3" fmla="*/ 6866312 h 6866312"/>
              <a:gd name="connsiteX4" fmla="*/ 1200726 w 6519152"/>
              <a:gd name="connsiteY4" fmla="*/ 0 h 6866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19152" h="6866312">
                <a:moveTo>
                  <a:pt x="1200726" y="0"/>
                </a:moveTo>
                <a:lnTo>
                  <a:pt x="6519152" y="0"/>
                </a:lnTo>
                <a:lnTo>
                  <a:pt x="6511532" y="6865620"/>
                </a:lnTo>
                <a:lnTo>
                  <a:pt x="0" y="6866312"/>
                </a:lnTo>
                <a:lnTo>
                  <a:pt x="1200726" y="0"/>
                </a:lnTo>
                <a:close/>
              </a:path>
            </a:pathLst>
          </a:custGeom>
          <a:blipFill dpi="0" rotWithShape="1">
            <a:blip r:embed="rId2">
              <a:extLst>
                <a:ext uri="{28A0092B-C50C-407E-A947-70E740481C1C}">
                  <a14:useLocalDpi xmlns:a14="http://schemas.microsoft.com/office/drawing/2010/main" val="0"/>
                </a:ext>
              </a:extLst>
            </a:blip>
            <a:srcRect/>
            <a:stretch>
              <a:fillRect l="-9639" r="-3013"/>
            </a:stretch>
          </a:blipFill>
        </p:spPr>
        <p:txBody>
          <a:bodyPr anchor="ctr"/>
          <a:lstStyle>
            <a:lvl1pPr algn="ctr">
              <a:buNone/>
              <a:defRPr b="1">
                <a:solidFill>
                  <a:schemeClr val="bg1"/>
                </a:solidFill>
                <a:latin typeface="+mj-lt"/>
              </a:defRPr>
            </a:lvl1pPr>
          </a:lstStyle>
          <a:p>
            <a:endParaRPr lang="en-GB"/>
          </a:p>
        </p:txBody>
      </p:sp>
    </p:spTree>
    <p:extLst>
      <p:ext uri="{BB962C8B-B14F-4D97-AF65-F5344CB8AC3E}">
        <p14:creationId xmlns:p14="http://schemas.microsoft.com/office/powerpoint/2010/main" val="599143364"/>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216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tatement-Welsh">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04DCAEB-95DA-4A24-A778-1142C32D0626}"/>
              </a:ext>
            </a:extLst>
          </p:cNvPr>
          <p:cNvSpPr txBox="1"/>
          <p:nvPr userDrawn="1"/>
        </p:nvSpPr>
        <p:spPr>
          <a:xfrm>
            <a:off x="371475" y="333374"/>
            <a:ext cx="5724525" cy="5435599"/>
          </a:xfrm>
          <a:custGeom>
            <a:avLst/>
            <a:gdLst>
              <a:gd name="connsiteX0" fmla="*/ 0 w 6118128"/>
              <a:gd name="connsiteY0" fmla="*/ 0 h 5435599"/>
              <a:gd name="connsiteX1" fmla="*/ 6118128 w 6118128"/>
              <a:gd name="connsiteY1" fmla="*/ 0 h 5435599"/>
              <a:gd name="connsiteX2" fmla="*/ 6118128 w 6118128"/>
              <a:gd name="connsiteY2" fmla="*/ 5435599 h 5435599"/>
              <a:gd name="connsiteX3" fmla="*/ 0 w 6118128"/>
              <a:gd name="connsiteY3" fmla="*/ 5435599 h 5435599"/>
              <a:gd name="connsiteX4" fmla="*/ 0 w 6118128"/>
              <a:gd name="connsiteY4" fmla="*/ 0 h 5435599"/>
              <a:gd name="connsiteX0" fmla="*/ 0 w 6118128"/>
              <a:gd name="connsiteY0" fmla="*/ 0 h 5435599"/>
              <a:gd name="connsiteX1" fmla="*/ 6118128 w 6118128"/>
              <a:gd name="connsiteY1" fmla="*/ 0 h 5435599"/>
              <a:gd name="connsiteX2" fmla="*/ 5175153 w 6118128"/>
              <a:gd name="connsiteY2" fmla="*/ 5435599 h 5435599"/>
              <a:gd name="connsiteX3" fmla="*/ 0 w 6118128"/>
              <a:gd name="connsiteY3" fmla="*/ 5435599 h 5435599"/>
              <a:gd name="connsiteX4" fmla="*/ 0 w 6118128"/>
              <a:gd name="connsiteY4" fmla="*/ 0 h 5435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8128" h="5435599">
                <a:moveTo>
                  <a:pt x="0" y="0"/>
                </a:moveTo>
                <a:lnTo>
                  <a:pt x="6118128" y="0"/>
                </a:lnTo>
                <a:lnTo>
                  <a:pt x="5175153" y="5435599"/>
                </a:lnTo>
                <a:lnTo>
                  <a:pt x="0" y="5435599"/>
                </a:lnTo>
                <a:lnTo>
                  <a:pt x="0" y="0"/>
                </a:lnTo>
                <a:close/>
              </a:path>
            </a:pathLst>
          </a:custGeom>
          <a:noFill/>
        </p:spPr>
        <p:txBody>
          <a:bodyPr wrap="square" lIns="0" tIns="0" rIns="360000" bIns="0" rtlCol="0" anchor="ctr" anchorCtr="0">
            <a:noAutofit/>
          </a:bodyPr>
          <a:lstStyle/>
          <a:p>
            <a:pPr>
              <a:lnSpc>
                <a:spcPct val="110000"/>
              </a:lnSpc>
              <a:spcBef>
                <a:spcPts val="1200"/>
              </a:spcBef>
              <a:spcAft>
                <a:spcPts val="1200"/>
              </a:spcAft>
            </a:pPr>
            <a:r>
              <a:rPr lang="cy-GB" sz="2600" noProof="0">
                <a:solidFill>
                  <a:srgbClr val="FFFFFF"/>
                </a:solidFill>
                <a:latin typeface="Montserrat Alternates Light" panose="00000400000000000000" pitchFamily="2" charset="0"/>
              </a:rPr>
              <a:t>Senedd Cymru yw’r corff sy’n cael ei ethol yn ddemocrataidd i gynrychioli buddiannau Cymru a’i phobl. Mae’r Senedd, fel y’i gelwir, yn deddfu ar gyfer Cymru, yn cytuno ar drethi yng Nghymru, ac yn dwyn Llywodraeth Cymru i gyfrif.</a:t>
            </a:r>
          </a:p>
        </p:txBody>
      </p:sp>
      <p:sp>
        <p:nvSpPr>
          <p:cNvPr id="4" name="Picture Placeholder 9">
            <a:extLst>
              <a:ext uri="{FF2B5EF4-FFF2-40B4-BE49-F238E27FC236}">
                <a16:creationId xmlns:a16="http://schemas.microsoft.com/office/drawing/2014/main" id="{CF884398-DCEF-4BEE-9563-496C2C8DE96E}"/>
              </a:ext>
            </a:extLst>
          </p:cNvPr>
          <p:cNvSpPr>
            <a:spLocks noGrp="1"/>
          </p:cNvSpPr>
          <p:nvPr>
            <p:ph type="pic" sz="quarter" idx="10"/>
          </p:nvPr>
        </p:nvSpPr>
        <p:spPr>
          <a:xfrm>
            <a:off x="5688000" y="0"/>
            <a:ext cx="6519152" cy="6866312"/>
          </a:xfrm>
          <a:custGeom>
            <a:avLst/>
            <a:gdLst>
              <a:gd name="connsiteX0" fmla="*/ 0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0 w 6815640"/>
              <a:gd name="connsiteY4" fmla="*/ 0 h 6858000"/>
              <a:gd name="connsiteX0" fmla="*/ 1080654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1080654 w 6815640"/>
              <a:gd name="connsiteY4" fmla="*/ 0 h 6858000"/>
              <a:gd name="connsiteX0" fmla="*/ 7232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723206 w 6458192"/>
              <a:gd name="connsiteY4" fmla="*/ 0 h 6866312"/>
              <a:gd name="connsiteX0" fmla="*/ 11804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1180406 w 6458192"/>
              <a:gd name="connsiteY4" fmla="*/ 0 h 6866312"/>
              <a:gd name="connsiteX0" fmla="*/ 1210886 w 6488672"/>
              <a:gd name="connsiteY0" fmla="*/ 0 h 6873932"/>
              <a:gd name="connsiteX1" fmla="*/ 6488672 w 6488672"/>
              <a:gd name="connsiteY1" fmla="*/ 0 h 6873932"/>
              <a:gd name="connsiteX2" fmla="*/ 6488672 w 6488672"/>
              <a:gd name="connsiteY2" fmla="*/ 6858000 h 6873932"/>
              <a:gd name="connsiteX3" fmla="*/ 0 w 6488672"/>
              <a:gd name="connsiteY3" fmla="*/ 6873932 h 6873932"/>
              <a:gd name="connsiteX4" fmla="*/ 1210886 w 6488672"/>
              <a:gd name="connsiteY4" fmla="*/ 0 h 6873932"/>
              <a:gd name="connsiteX0" fmla="*/ 12261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26126 w 6503912"/>
              <a:gd name="connsiteY4" fmla="*/ 0 h 6866312"/>
              <a:gd name="connsiteX0" fmla="*/ 12007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00726 w 6503912"/>
              <a:gd name="connsiteY4" fmla="*/ 0 h 6866312"/>
              <a:gd name="connsiteX0" fmla="*/ 1200726 w 6511532"/>
              <a:gd name="connsiteY0" fmla="*/ 0 h 6866312"/>
              <a:gd name="connsiteX1" fmla="*/ 6503912 w 6511532"/>
              <a:gd name="connsiteY1" fmla="*/ 0 h 6866312"/>
              <a:gd name="connsiteX2" fmla="*/ 6511532 w 6511532"/>
              <a:gd name="connsiteY2" fmla="*/ 6865620 h 6866312"/>
              <a:gd name="connsiteX3" fmla="*/ 0 w 6511532"/>
              <a:gd name="connsiteY3" fmla="*/ 6866312 h 6866312"/>
              <a:gd name="connsiteX4" fmla="*/ 1200726 w 6511532"/>
              <a:gd name="connsiteY4" fmla="*/ 0 h 6866312"/>
              <a:gd name="connsiteX0" fmla="*/ 1200726 w 6519152"/>
              <a:gd name="connsiteY0" fmla="*/ 0 h 6866312"/>
              <a:gd name="connsiteX1" fmla="*/ 6519152 w 6519152"/>
              <a:gd name="connsiteY1" fmla="*/ 0 h 6866312"/>
              <a:gd name="connsiteX2" fmla="*/ 6511532 w 6519152"/>
              <a:gd name="connsiteY2" fmla="*/ 6865620 h 6866312"/>
              <a:gd name="connsiteX3" fmla="*/ 0 w 6519152"/>
              <a:gd name="connsiteY3" fmla="*/ 6866312 h 6866312"/>
              <a:gd name="connsiteX4" fmla="*/ 1200726 w 6519152"/>
              <a:gd name="connsiteY4" fmla="*/ 0 h 6866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19152" h="6866312">
                <a:moveTo>
                  <a:pt x="1200726" y="0"/>
                </a:moveTo>
                <a:lnTo>
                  <a:pt x="6519152" y="0"/>
                </a:lnTo>
                <a:lnTo>
                  <a:pt x="6511532" y="6865620"/>
                </a:lnTo>
                <a:lnTo>
                  <a:pt x="0" y="6866312"/>
                </a:lnTo>
                <a:lnTo>
                  <a:pt x="1200726" y="0"/>
                </a:lnTo>
                <a:close/>
              </a:path>
            </a:pathLst>
          </a:custGeom>
          <a:blipFill dpi="0" rotWithShape="1">
            <a:blip r:embed="rId2">
              <a:extLst>
                <a:ext uri="{28A0092B-C50C-407E-A947-70E740481C1C}">
                  <a14:useLocalDpi xmlns:a14="http://schemas.microsoft.com/office/drawing/2010/main" val="0"/>
                </a:ext>
              </a:extLst>
            </a:blip>
            <a:srcRect/>
            <a:stretch>
              <a:fillRect l="-9639" r="-3013"/>
            </a:stretch>
          </a:blipFill>
        </p:spPr>
        <p:txBody>
          <a:bodyPr anchor="ctr"/>
          <a:lstStyle>
            <a:lvl1pPr algn="ctr">
              <a:buNone/>
              <a:defRPr b="1">
                <a:solidFill>
                  <a:schemeClr val="bg1"/>
                </a:solidFill>
                <a:latin typeface="+mj-lt"/>
              </a:defRPr>
            </a:lvl1pPr>
          </a:lstStyle>
          <a:p>
            <a:endParaRPr lang="en-GB"/>
          </a:p>
        </p:txBody>
      </p:sp>
    </p:spTree>
    <p:extLst>
      <p:ext uri="{BB962C8B-B14F-4D97-AF65-F5344CB8AC3E}">
        <p14:creationId xmlns:p14="http://schemas.microsoft.com/office/powerpoint/2010/main" val="3736338231"/>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216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4.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1.sv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image" Target="../media/image20.png"/><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image" Target="../media/image27.png"/><Relationship Id="rId5" Type="http://schemas.openxmlformats.org/officeDocument/2006/relationships/slideLayout" Target="../slideLayouts/slideLayout27.xml"/><Relationship Id="rId10" Type="http://schemas.openxmlformats.org/officeDocument/2006/relationships/theme" Target="../theme/theme4.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2BA484"/>
        </a:solidFill>
        <a:effectLst/>
      </p:bgPr>
    </p:bg>
    <p:spTree>
      <p:nvGrpSpPr>
        <p:cNvPr id="1" name=""/>
        <p:cNvGrpSpPr/>
        <p:nvPr/>
      </p:nvGrpSpPr>
      <p:grpSpPr>
        <a:xfrm>
          <a:off x="0" y="0"/>
          <a:ext cx="0" cy="0"/>
          <a:chOff x="0" y="0"/>
          <a:chExt cx="0" cy="0"/>
        </a:xfrm>
      </p:grpSpPr>
      <p:pic>
        <p:nvPicPr>
          <p:cNvPr id="2" name="Picture 1" descr="A picture containing drawing&#10;&#10;Description automatically generated">
            <a:extLst>
              <a:ext uri="{FF2B5EF4-FFF2-40B4-BE49-F238E27FC236}">
                <a16:creationId xmlns:a16="http://schemas.microsoft.com/office/drawing/2014/main" id="{1312A811-944E-4DDB-A10C-B2BA3EE0A853}"/>
              </a:ext>
            </a:extLst>
          </p:cNvPr>
          <p:cNvPicPr>
            <a:picLocks noChangeAspect="1"/>
          </p:cNvPicPr>
          <p:nvPr userDrawn="1"/>
        </p:nvPicPr>
        <p:blipFill>
          <a:blip r:embed="rId11">
            <a:alphaModFix/>
          </a:blip>
          <a:stretch>
            <a:fillRect/>
          </a:stretch>
        </p:blipFill>
        <p:spPr>
          <a:xfrm>
            <a:off x="360360" y="6136255"/>
            <a:ext cx="2244705" cy="360000"/>
          </a:xfrm>
          <a:prstGeom prst="rect">
            <a:avLst/>
          </a:prstGeom>
          <a:noFill/>
          <a:ln>
            <a:noFill/>
          </a:ln>
        </p:spPr>
      </p:pic>
      <p:pic>
        <p:nvPicPr>
          <p:cNvPr id="3" name="Picture 2">
            <a:extLst>
              <a:ext uri="{FF2B5EF4-FFF2-40B4-BE49-F238E27FC236}">
                <a16:creationId xmlns:a16="http://schemas.microsoft.com/office/drawing/2014/main" id="{B9FA36A6-D0AC-47D1-AC5D-0819344313CB}"/>
              </a:ext>
            </a:extLst>
          </p:cNvPr>
          <p:cNvPicPr>
            <a:picLocks noChangeAspect="1"/>
          </p:cNvPicPr>
          <p:nvPr userDrawn="1"/>
        </p:nvPicPr>
        <p:blipFill>
          <a:blip r:embed="rId12"/>
          <a:stretch>
            <a:fillRect/>
          </a:stretch>
        </p:blipFill>
        <p:spPr>
          <a:xfrm>
            <a:off x="5688000" y="0"/>
            <a:ext cx="6516927" cy="6858000"/>
          </a:xfrm>
          <a:prstGeom prst="rect">
            <a:avLst/>
          </a:prstGeom>
        </p:spPr>
      </p:pic>
    </p:spTree>
    <p:extLst>
      <p:ext uri="{BB962C8B-B14F-4D97-AF65-F5344CB8AC3E}">
        <p14:creationId xmlns:p14="http://schemas.microsoft.com/office/powerpoint/2010/main" val="1953722420"/>
      </p:ext>
    </p:extLst>
  </p:cSld>
  <p:clrMap bg1="lt1" tx1="dk1" bg2="lt2" tx2="dk2" accent1="accent1" accent2="accent2" accent3="accent3" accent4="accent4" accent5="accent5" accent6="accent6" hlink="hlink" folHlink="folHlink"/>
  <p:sldLayoutIdLst>
    <p:sldLayoutId id="2147483721" r:id="rId1"/>
    <p:sldLayoutId id="2147483720" r:id="rId2"/>
    <p:sldLayoutId id="2147483673" r:id="rId3"/>
    <p:sldLayoutId id="2147483718" r:id="rId4"/>
    <p:sldLayoutId id="2147483703" r:id="rId5"/>
    <p:sldLayoutId id="2147483677" r:id="rId6"/>
    <p:sldLayoutId id="2147483715" r:id="rId7"/>
    <p:sldLayoutId id="2147483698" r:id="rId8"/>
    <p:sldLayoutId id="2147483699"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34" userDrawn="1">
          <p15:clr>
            <a:srgbClr val="FFFFFF"/>
          </p15:clr>
        </p15:guide>
        <p15:guide id="2" orient="horz" pos="210" userDrawn="1">
          <p15:clr>
            <a:srgbClr val="FFFFFF"/>
          </p15:clr>
        </p15:guide>
        <p15:guide id="3" orient="horz" pos="3634" userDrawn="1">
          <p15:clr>
            <a:srgbClr val="FFFFFF"/>
          </p15:clr>
        </p15:guide>
        <p15:guide id="4" pos="3840" userDrawn="1">
          <p15:clr>
            <a:srgbClr val="FFFFFF"/>
          </p15:clr>
        </p15:guide>
        <p15:guide id="5" orient="horz" pos="2160" userDrawn="1">
          <p15:clr>
            <a:srgbClr val="FFFFFF"/>
          </p15:clr>
        </p15:guide>
        <p15:guide id="6" orient="horz" pos="1230" userDrawn="1">
          <p15:clr>
            <a:srgbClr val="A4A3A4"/>
          </p15:clr>
        </p15:guide>
        <p15:guide id="7" pos="3613" userDrawn="1">
          <p15:clr>
            <a:srgbClr val="FFFFFF"/>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9867901"/>
      </p:ext>
    </p:extLst>
  </p:cSld>
  <p:clrMap bg1="lt1" tx1="dk1" bg2="lt2" tx2="dk2" accent1="accent1" accent2="accent2" accent3="accent3" accent4="accent4" accent5="accent5" accent6="accent6" hlink="hlink" folHlink="folHlink"/>
  <p:sldLayoutIdLst>
    <p:sldLayoutId id="2147483789" r:id="rId1"/>
    <p:sldLayoutId id="2147483790"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6423105-BB51-43C2-8C62-4D54B0E08CB7}"/>
              </a:ext>
            </a:extLst>
          </p:cNvPr>
          <p:cNvPicPr>
            <a:picLocks noChangeAspect="1"/>
          </p:cNvPicPr>
          <p:nvPr userDrawn="1"/>
        </p:nvPicPr>
        <p:blipFill>
          <a:blip r:embed="rId13"/>
          <a:srcRect/>
          <a:stretch/>
        </p:blipFill>
        <p:spPr>
          <a:xfrm>
            <a:off x="360360" y="6136255"/>
            <a:ext cx="2244712" cy="360000"/>
          </a:xfrm>
          <a:prstGeom prst="rect">
            <a:avLst/>
          </a:prstGeom>
        </p:spPr>
      </p:pic>
    </p:spTree>
    <p:extLst>
      <p:ext uri="{BB962C8B-B14F-4D97-AF65-F5344CB8AC3E}">
        <p14:creationId xmlns:p14="http://schemas.microsoft.com/office/powerpoint/2010/main" val="1253472246"/>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34">
          <p15:clr>
            <a:srgbClr val="FFFFFF"/>
          </p15:clr>
        </p15:guide>
        <p15:guide id="2" orient="horz" pos="210">
          <p15:clr>
            <a:srgbClr val="FFFFFF"/>
          </p15:clr>
        </p15:guide>
        <p15:guide id="3" orient="horz" pos="3657">
          <p15:clr>
            <a:srgbClr val="F26B43"/>
          </p15:clr>
        </p15:guide>
        <p15:guide id="4" orient="horz" pos="2160">
          <p15:clr>
            <a:srgbClr val="FFFFFF"/>
          </p15:clr>
        </p15:guide>
        <p15:guide id="5" pos="3863">
          <p15:clr>
            <a:srgbClr val="FFFFFF"/>
          </p15:clr>
        </p15:guide>
        <p15:guide id="6" pos="7446">
          <p15:clr>
            <a:srgbClr val="FFFFFF"/>
          </p15:clr>
        </p15:guide>
        <p15:guide id="7" orient="horz" pos="1230">
          <p15:clr>
            <a:srgbClr val="A4A3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0A01A43-3432-4EF6-9BBC-14B5B18F8F04}"/>
              </a:ext>
            </a:extLst>
          </p:cNvPr>
          <p:cNvPicPr>
            <a:picLocks noChangeAspect="1"/>
          </p:cNvPicPr>
          <p:nvPr userDrawn="1"/>
        </p:nvPicPr>
        <p:blipFill>
          <a:blip r:embed="rId11"/>
          <a:stretch>
            <a:fillRect/>
          </a:stretch>
        </p:blipFill>
        <p:spPr>
          <a:xfrm>
            <a:off x="5688000" y="0"/>
            <a:ext cx="6516927" cy="6858000"/>
          </a:xfrm>
          <a:prstGeom prst="rect">
            <a:avLst/>
          </a:prstGeom>
        </p:spPr>
      </p:pic>
      <p:pic>
        <p:nvPicPr>
          <p:cNvPr id="4" name="Graphic 3">
            <a:extLst>
              <a:ext uri="{FF2B5EF4-FFF2-40B4-BE49-F238E27FC236}">
                <a16:creationId xmlns:a16="http://schemas.microsoft.com/office/drawing/2014/main" id="{F60EB196-A034-C48D-C0C9-FB063C890F66}"/>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360360" y="6136255"/>
            <a:ext cx="2227500" cy="360000"/>
          </a:xfrm>
          <a:prstGeom prst="rect">
            <a:avLst/>
          </a:prstGeom>
        </p:spPr>
      </p:pic>
    </p:spTree>
    <p:extLst>
      <p:ext uri="{BB962C8B-B14F-4D97-AF65-F5344CB8AC3E}">
        <p14:creationId xmlns:p14="http://schemas.microsoft.com/office/powerpoint/2010/main" val="519786044"/>
      </p:ext>
    </p:extLst>
  </p:cSld>
  <p:clrMap bg1="lt1" tx1="dk1" bg2="lt2" tx2="dk2" accent1="accent1" accent2="accent2" accent3="accent3" accent4="accent4" accent5="accent5" accent6="accent6" hlink="hlink" folHlink="folHlink"/>
  <p:sldLayoutIdLst>
    <p:sldLayoutId id="2147483722" r:id="rId1"/>
    <p:sldLayoutId id="2147483724" r:id="rId2"/>
    <p:sldLayoutId id="2147483725" r:id="rId3"/>
    <p:sldLayoutId id="2147483726" r:id="rId4"/>
    <p:sldLayoutId id="2147483727" r:id="rId5"/>
    <p:sldLayoutId id="2147483728" r:id="rId6"/>
    <p:sldLayoutId id="2147483716" r:id="rId7"/>
    <p:sldLayoutId id="2147483696" r:id="rId8"/>
    <p:sldLayoutId id="2147483697"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34" userDrawn="1">
          <p15:clr>
            <a:srgbClr val="F26B43"/>
          </p15:clr>
        </p15:guide>
        <p15:guide id="2" orient="horz" pos="210" userDrawn="1">
          <p15:clr>
            <a:srgbClr val="F26B43"/>
          </p15:clr>
        </p15:guide>
        <p15:guide id="3" orient="horz" pos="3634" userDrawn="1">
          <p15:clr>
            <a:srgbClr val="F26B43"/>
          </p15:clr>
        </p15:guide>
        <p15:guide id="4" pos="7446" userDrawn="1">
          <p15:clr>
            <a:srgbClr val="F26B43"/>
          </p15:clr>
        </p15:guide>
        <p15:guide id="5" orient="horz" pos="2160" userDrawn="1">
          <p15:clr>
            <a:srgbClr val="F26B43"/>
          </p15:clr>
        </p15:guide>
        <p15:guide id="6" orient="horz" pos="1230" userDrawn="1">
          <p15:clr>
            <a:srgbClr val="C35EA4"/>
          </p15:clr>
        </p15:guide>
        <p15:guide id="7"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3.svg"/></Relationships>
</file>

<file path=ppt/slides/_rels/slide1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81.svg"/><Relationship Id="rId2" Type="http://schemas.openxmlformats.org/officeDocument/2006/relationships/image" Target="../media/image80.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83.svg"/><Relationship Id="rId2" Type="http://schemas.openxmlformats.org/officeDocument/2006/relationships/image" Target="../media/image82.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85.svg"/><Relationship Id="rId2" Type="http://schemas.openxmlformats.org/officeDocument/2006/relationships/image" Target="../media/image84.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43.sv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0.xml"/><Relationship Id="rId1" Type="http://schemas.openxmlformats.org/officeDocument/2006/relationships/video" Target="https://www.youtube.com/embed/XdEKWmheXVk?feature=oembed" TargetMode="External"/><Relationship Id="rId4" Type="http://schemas.openxmlformats.org/officeDocument/2006/relationships/image" Target="../media/image45.jpeg"/></Relationships>
</file>

<file path=ppt/slides/_rels/slide5.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8" Type="http://schemas.openxmlformats.org/officeDocument/2006/relationships/image" Target="../media/image52.svg"/><Relationship Id="rId13" Type="http://schemas.openxmlformats.org/officeDocument/2006/relationships/image" Target="../media/image57.png"/><Relationship Id="rId18" Type="http://schemas.openxmlformats.org/officeDocument/2006/relationships/image" Target="../media/image62.svg"/><Relationship Id="rId3" Type="http://schemas.openxmlformats.org/officeDocument/2006/relationships/image" Target="../media/image47.png"/><Relationship Id="rId7" Type="http://schemas.openxmlformats.org/officeDocument/2006/relationships/image" Target="../media/image51.png"/><Relationship Id="rId12" Type="http://schemas.openxmlformats.org/officeDocument/2006/relationships/image" Target="../media/image56.svg"/><Relationship Id="rId17" Type="http://schemas.openxmlformats.org/officeDocument/2006/relationships/image" Target="../media/image61.png"/><Relationship Id="rId2" Type="http://schemas.openxmlformats.org/officeDocument/2006/relationships/notesSlide" Target="../notesSlides/notesSlide5.xml"/><Relationship Id="rId16" Type="http://schemas.openxmlformats.org/officeDocument/2006/relationships/image" Target="../media/image60.svg"/><Relationship Id="rId20" Type="http://schemas.openxmlformats.org/officeDocument/2006/relationships/image" Target="../media/image64.svg"/><Relationship Id="rId1" Type="http://schemas.openxmlformats.org/officeDocument/2006/relationships/slideLayout" Target="../slideLayouts/slideLayout17.xml"/><Relationship Id="rId6" Type="http://schemas.openxmlformats.org/officeDocument/2006/relationships/image" Target="../media/image50.svg"/><Relationship Id="rId11" Type="http://schemas.openxmlformats.org/officeDocument/2006/relationships/image" Target="../media/image55.png"/><Relationship Id="rId5" Type="http://schemas.openxmlformats.org/officeDocument/2006/relationships/image" Target="../media/image49.png"/><Relationship Id="rId15" Type="http://schemas.openxmlformats.org/officeDocument/2006/relationships/image" Target="../media/image59.png"/><Relationship Id="rId10" Type="http://schemas.openxmlformats.org/officeDocument/2006/relationships/image" Target="../media/image54.svg"/><Relationship Id="rId19" Type="http://schemas.openxmlformats.org/officeDocument/2006/relationships/image" Target="../media/image63.png"/><Relationship Id="rId4" Type="http://schemas.openxmlformats.org/officeDocument/2006/relationships/image" Target="../media/image48.svg"/><Relationship Id="rId9" Type="http://schemas.openxmlformats.org/officeDocument/2006/relationships/image" Target="../media/image53.png"/><Relationship Id="rId14" Type="http://schemas.openxmlformats.org/officeDocument/2006/relationships/image" Target="../media/image58.svg"/></Relationships>
</file>

<file path=ppt/slides/_rels/slide7.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image" Target="../media/image71.svg"/><Relationship Id="rId3" Type="http://schemas.openxmlformats.org/officeDocument/2006/relationships/image" Target="../media/image66.png"/><Relationship Id="rId7" Type="http://schemas.openxmlformats.org/officeDocument/2006/relationships/image" Target="../media/image70.png"/><Relationship Id="rId12" Type="http://schemas.openxmlformats.org/officeDocument/2006/relationships/image" Target="../media/image75.svg"/><Relationship Id="rId2" Type="http://schemas.openxmlformats.org/officeDocument/2006/relationships/notesSlide" Target="../notesSlides/notesSlide6.xml"/><Relationship Id="rId1" Type="http://schemas.openxmlformats.org/officeDocument/2006/relationships/slideLayout" Target="../slideLayouts/slideLayout23.xml"/><Relationship Id="rId6" Type="http://schemas.openxmlformats.org/officeDocument/2006/relationships/image" Target="../media/image69.svg"/><Relationship Id="rId11" Type="http://schemas.openxmlformats.org/officeDocument/2006/relationships/image" Target="../media/image74.png"/><Relationship Id="rId5" Type="http://schemas.openxmlformats.org/officeDocument/2006/relationships/image" Target="../media/image68.png"/><Relationship Id="rId10" Type="http://schemas.openxmlformats.org/officeDocument/2006/relationships/image" Target="../media/image73.svg"/><Relationship Id="rId4" Type="http://schemas.openxmlformats.org/officeDocument/2006/relationships/image" Target="../media/image67.svg"/><Relationship Id="rId9" Type="http://schemas.openxmlformats.org/officeDocument/2006/relationships/image" Target="../media/image72.png"/></Relationships>
</file>

<file path=ppt/slides/_rels/slide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77.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ED598361-89C7-7C55-DCFA-5C3360848C76}"/>
              </a:ext>
            </a:extLst>
          </p:cNvPr>
          <p:cNvPicPr>
            <a:picLocks noGrp="1" noChangeAspect="1"/>
          </p:cNvPicPr>
          <p:nvPr>
            <p:ph type="pic" sz="quarter" idx="13"/>
          </p:nvPr>
        </p:nvPicPr>
        <p:blipFill>
          <a:blip r:embed="rId3">
            <a:extLst>
              <a:ext uri="{96DAC541-7B7A-43D3-8B79-37D633B846F1}">
                <asvg:svgBlip xmlns:asvg="http://schemas.microsoft.com/office/drawing/2016/SVG/main" r:embed="rId4"/>
              </a:ext>
            </a:extLst>
          </a:blip>
          <a:srcRect l="59" r="59"/>
          <a:stretch>
            <a:fillRect/>
          </a:stretch>
        </p:blipFill>
        <p:spPr/>
      </p:pic>
      <p:sp>
        <p:nvSpPr>
          <p:cNvPr id="4" name="Title 3">
            <a:extLst>
              <a:ext uri="{FF2B5EF4-FFF2-40B4-BE49-F238E27FC236}">
                <a16:creationId xmlns:a16="http://schemas.microsoft.com/office/drawing/2014/main" id="{32421E9A-F59E-4F08-AD02-8D5D0E0CB3B6}"/>
              </a:ext>
            </a:extLst>
          </p:cNvPr>
          <p:cNvSpPr>
            <a:spLocks noGrp="1"/>
          </p:cNvSpPr>
          <p:nvPr>
            <p:ph type="title"/>
          </p:nvPr>
        </p:nvSpPr>
        <p:spPr>
          <a:custGeom>
            <a:avLst/>
            <a:gdLst>
              <a:gd name="connsiteX0" fmla="*/ 0 w 5702663"/>
              <a:gd name="connsiteY0" fmla="*/ 0 h 3078370"/>
              <a:gd name="connsiteX1" fmla="*/ 5702663 w 5702663"/>
              <a:gd name="connsiteY1" fmla="*/ 0 h 3078370"/>
              <a:gd name="connsiteX2" fmla="*/ 5120165 w 5702663"/>
              <a:gd name="connsiteY2" fmla="*/ 3075239 h 3078370"/>
              <a:gd name="connsiteX3" fmla="*/ 0 w 5702663"/>
              <a:gd name="connsiteY3" fmla="*/ 3078370 h 3078370"/>
              <a:gd name="connsiteX4" fmla="*/ 0 w 5702663"/>
              <a:gd name="connsiteY4" fmla="*/ 0 h 3078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2663" h="3078370">
                <a:moveTo>
                  <a:pt x="0" y="0"/>
                </a:moveTo>
                <a:lnTo>
                  <a:pt x="5702663" y="0"/>
                </a:lnTo>
                <a:lnTo>
                  <a:pt x="5120165" y="3075239"/>
                </a:lnTo>
                <a:lnTo>
                  <a:pt x="0" y="3078370"/>
                </a:lnTo>
                <a:lnTo>
                  <a:pt x="0" y="0"/>
                </a:lnTo>
                <a:close/>
              </a:path>
            </a:pathLst>
          </a:custGeom>
        </p:spPr>
        <p:txBody>
          <a:bodyPr bIns="108000"/>
          <a:lstStyle/>
          <a:p>
            <a:r>
              <a:rPr lang="cy-GB"/>
              <a:t>It’s election time!</a:t>
            </a:r>
            <a:endParaRPr lang="cy-GB" dirty="0"/>
          </a:p>
        </p:txBody>
      </p:sp>
      <p:sp>
        <p:nvSpPr>
          <p:cNvPr id="5" name="Text Placeholder 4">
            <a:extLst>
              <a:ext uri="{FF2B5EF4-FFF2-40B4-BE49-F238E27FC236}">
                <a16:creationId xmlns:a16="http://schemas.microsoft.com/office/drawing/2014/main" id="{EDDFDDDD-D77C-6311-DF46-12D11A94CC3B}"/>
              </a:ext>
            </a:extLst>
          </p:cNvPr>
          <p:cNvSpPr>
            <a:spLocks noGrp="1"/>
          </p:cNvSpPr>
          <p:nvPr>
            <p:ph type="body" sz="quarter" idx="14"/>
          </p:nvPr>
        </p:nvSpPr>
        <p:spPr/>
        <p:txBody>
          <a:bodyPr/>
          <a:lstStyle/>
          <a:p>
            <a:r>
              <a:rPr lang="en-GB" dirty="0"/>
              <a:t>Your Voice, Your Wales</a:t>
            </a:r>
          </a:p>
          <a:p>
            <a:endParaRPr lang="en-GB" dirty="0"/>
          </a:p>
        </p:txBody>
      </p:sp>
    </p:spTree>
    <p:extLst>
      <p:ext uri="{BB962C8B-B14F-4D97-AF65-F5344CB8AC3E}">
        <p14:creationId xmlns:p14="http://schemas.microsoft.com/office/powerpoint/2010/main" val="39692601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building with a roof&#10;&#10;AI-generated content may be incorrect.">
            <a:extLst>
              <a:ext uri="{FF2B5EF4-FFF2-40B4-BE49-F238E27FC236}">
                <a16:creationId xmlns:a16="http://schemas.microsoft.com/office/drawing/2014/main" id="{D380D847-643A-EEE5-C4DD-F6EEBE7B0B4C}"/>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3293" r="23293"/>
          <a:stretch/>
        </p:blipFill>
        <p:spPr/>
      </p:pic>
      <p:sp>
        <p:nvSpPr>
          <p:cNvPr id="3" name="Title 2">
            <a:extLst>
              <a:ext uri="{FF2B5EF4-FFF2-40B4-BE49-F238E27FC236}">
                <a16:creationId xmlns:a16="http://schemas.microsoft.com/office/drawing/2014/main" id="{8034414D-9CAE-51F3-9A27-C8C78AEB47FB}"/>
              </a:ext>
            </a:extLst>
          </p:cNvPr>
          <p:cNvSpPr>
            <a:spLocks noGrp="1"/>
          </p:cNvSpPr>
          <p:nvPr>
            <p:ph type="title"/>
          </p:nvPr>
        </p:nvSpPr>
        <p:spPr/>
        <p:txBody>
          <a:bodyPr/>
          <a:lstStyle/>
          <a:p>
            <a:r>
              <a:rPr lang="cy-GB"/>
              <a:t>Our class Senedd Election</a:t>
            </a:r>
            <a:endParaRPr lang="cy-GB" dirty="0"/>
          </a:p>
        </p:txBody>
      </p:sp>
      <p:sp>
        <p:nvSpPr>
          <p:cNvPr id="4" name="Text Placeholder 3">
            <a:extLst>
              <a:ext uri="{FF2B5EF4-FFF2-40B4-BE49-F238E27FC236}">
                <a16:creationId xmlns:a16="http://schemas.microsoft.com/office/drawing/2014/main" id="{BDB14EF9-F9AC-0ED3-5931-A438880FA209}"/>
              </a:ext>
            </a:extLst>
          </p:cNvPr>
          <p:cNvSpPr>
            <a:spLocks noGrp="1"/>
          </p:cNvSpPr>
          <p:nvPr>
            <p:ph type="body" sz="quarter" idx="11"/>
          </p:nvPr>
        </p:nvSpPr>
        <p:spPr/>
        <p:txBody>
          <a:bodyPr/>
          <a:lstStyle/>
          <a:p>
            <a:pPr marL="285750" indent="-285750">
              <a:buFont typeface="Arial" panose="020B0604020202020204" pitchFamily="34" charset="0"/>
              <a:buChar char="•"/>
            </a:pPr>
            <a:r>
              <a:rPr lang="en-GB" sz="1400" dirty="0">
                <a:uFill>
                  <a:solidFill>
                    <a:prstClr val="black">
                      <a:alpha val="0"/>
                    </a:prstClr>
                  </a:solidFill>
                </a:uFill>
                <a:ea typeface="Montserrat ExtraLight"/>
                <a:cs typeface="Montserrat ExtraLight"/>
              </a:rPr>
              <a:t>Working in groups you will create your own political party.</a:t>
            </a:r>
          </a:p>
          <a:p>
            <a:pPr marL="285750" indent="-285750">
              <a:buFont typeface="Arial" panose="020B0604020202020204" pitchFamily="34" charset="0"/>
              <a:buChar char="•"/>
            </a:pPr>
            <a:r>
              <a:rPr lang="en-GB" sz="1400" dirty="0">
                <a:uFill>
                  <a:solidFill>
                    <a:prstClr val="black">
                      <a:alpha val="0"/>
                    </a:prstClr>
                  </a:solidFill>
                </a:uFill>
                <a:ea typeface="Montserrat ExtraLight"/>
                <a:cs typeface="Montserrat ExtraLight"/>
              </a:rPr>
              <a:t>Discuss ideas to develop education, health, environment and our communities in Wales.</a:t>
            </a:r>
          </a:p>
          <a:p>
            <a:pPr marL="285750" indent="-285750">
              <a:buFont typeface="Arial" panose="020B0604020202020204" pitchFamily="34" charset="0"/>
              <a:buChar char="•"/>
            </a:pPr>
            <a:r>
              <a:rPr lang="cy-GB" sz="1400" dirty="0" err="1">
                <a:uFill>
                  <a:solidFill>
                    <a:prstClr val="black">
                      <a:alpha val="0"/>
                    </a:prstClr>
                  </a:solidFill>
                </a:uFill>
                <a:ea typeface="Montserrat ExtraLight"/>
                <a:cs typeface="Montserrat ExtraLight"/>
              </a:rPr>
              <a:t>Write</a:t>
            </a:r>
            <a:r>
              <a:rPr lang="cy-GB" sz="1400" dirty="0">
                <a:uFill>
                  <a:solidFill>
                    <a:prstClr val="black">
                      <a:alpha val="0"/>
                    </a:prstClr>
                  </a:solidFill>
                </a:uFill>
                <a:ea typeface="Montserrat ExtraLight"/>
                <a:cs typeface="Montserrat ExtraLight"/>
              </a:rPr>
              <a:t> a </a:t>
            </a:r>
            <a:r>
              <a:rPr lang="cy-GB" sz="1400" dirty="0" err="1">
                <a:uFill>
                  <a:solidFill>
                    <a:prstClr val="black">
                      <a:alpha val="0"/>
                    </a:prstClr>
                  </a:solidFill>
                </a:uFill>
                <a:ea typeface="Montserrat ExtraLight"/>
                <a:cs typeface="Montserrat ExtraLight"/>
              </a:rPr>
              <a:t>manifesto</a:t>
            </a:r>
            <a:r>
              <a:rPr lang="cy-GB" sz="1400" dirty="0">
                <a:uFill>
                  <a:solidFill>
                    <a:prstClr val="black">
                      <a:alpha val="0"/>
                    </a:prstClr>
                  </a:solidFill>
                </a:uFill>
                <a:ea typeface="Montserrat ExtraLight"/>
                <a:cs typeface="Montserrat ExtraLight"/>
              </a:rPr>
              <a:t>.</a:t>
            </a:r>
          </a:p>
          <a:p>
            <a:pPr marL="285750" indent="-285750">
              <a:buFont typeface="Arial" panose="020B0604020202020204" pitchFamily="34" charset="0"/>
              <a:buChar char="•"/>
            </a:pPr>
            <a:r>
              <a:rPr lang="en-GB" sz="1400" dirty="0">
                <a:solidFill>
                  <a:schemeClr val="bg2"/>
                </a:solidFill>
              </a:rPr>
              <a:t>A manifesto is a list of ideas that you want to do to improve the country.</a:t>
            </a:r>
          </a:p>
          <a:p>
            <a:pPr marL="285750" indent="-285750">
              <a:buFont typeface="Arial" panose="020B0604020202020204" pitchFamily="34" charset="0"/>
              <a:buChar char="•"/>
            </a:pPr>
            <a:r>
              <a:rPr lang="en-GB" sz="1400" dirty="0">
                <a:solidFill>
                  <a:schemeClr val="bg2"/>
                </a:solidFill>
              </a:rPr>
              <a:t>It could include ideas like spending money on hospitals, improving schools or laws to protect our environment.</a:t>
            </a:r>
          </a:p>
          <a:p>
            <a:pPr marL="285750" indent="-285750">
              <a:buFont typeface="Arial" panose="020B0604020202020204" pitchFamily="34" charset="0"/>
              <a:buChar char="•"/>
            </a:pPr>
            <a:r>
              <a:rPr lang="en-GB" sz="1400" dirty="0">
                <a:uFill>
                  <a:solidFill>
                    <a:prstClr val="black">
                      <a:alpha val="0"/>
                    </a:prstClr>
                  </a:solidFill>
                </a:uFill>
                <a:ea typeface="Montserrat ExtraLight"/>
                <a:cs typeface="Montserrat ExtraLight"/>
              </a:rPr>
              <a:t>Present your ideas to the class.</a:t>
            </a:r>
          </a:p>
          <a:p>
            <a:pPr marL="285750" indent="-285750">
              <a:buFont typeface="Arial" panose="020B0604020202020204" pitchFamily="34" charset="0"/>
              <a:buChar char="•"/>
            </a:pPr>
            <a:r>
              <a:rPr lang="en-GB" sz="1400" dirty="0">
                <a:uFill>
                  <a:solidFill>
                    <a:prstClr val="black">
                      <a:alpha val="0"/>
                    </a:prstClr>
                  </a:solidFill>
                </a:uFill>
                <a:ea typeface="Montserrat ExtraLight"/>
                <a:cs typeface="Montserrat ExtraLight"/>
              </a:rPr>
              <a:t>Listen to the ideas of the other parties in the class.</a:t>
            </a:r>
          </a:p>
          <a:p>
            <a:pPr marL="285750" indent="-285750">
              <a:buFont typeface="Arial" panose="020B0604020202020204" pitchFamily="34" charset="0"/>
              <a:buChar char="•"/>
            </a:pPr>
            <a:r>
              <a:rPr lang="cy-GB" sz="1400" b="0" i="0" u="none" strike="noStrike" cap="none" baseline="0" dirty="0" err="1">
                <a:solidFill>
                  <a:srgbClr val="FFFFFF"/>
                </a:solidFill>
                <a:effectLst/>
                <a:uFill>
                  <a:solidFill>
                    <a:prstClr val="black">
                      <a:alpha val="0"/>
                    </a:prstClr>
                  </a:solidFill>
                </a:uFill>
                <a:latin typeface="Montserrat ExtraLight"/>
                <a:ea typeface="Montserrat ExtraLight"/>
                <a:cs typeface="Montserrat ExtraLight"/>
              </a:rPr>
              <a:t>Vote</a:t>
            </a:r>
            <a:r>
              <a:rPr lang="cy-GB" sz="1400" b="0" i="0" u="none" strike="noStrike" cap="none" baseline="0" dirty="0">
                <a:solidFill>
                  <a:srgbClr val="FFFFFF"/>
                </a:solidFill>
                <a:effectLst/>
                <a:uFill>
                  <a:solidFill>
                    <a:prstClr val="black">
                      <a:alpha val="0"/>
                    </a:prstClr>
                  </a:solidFill>
                </a:uFill>
                <a:latin typeface="Montserrat ExtraLight"/>
                <a:ea typeface="Montserrat ExtraLight"/>
                <a:cs typeface="Montserrat ExtraLight"/>
              </a:rPr>
              <a:t>!</a:t>
            </a:r>
          </a:p>
        </p:txBody>
      </p:sp>
    </p:spTree>
    <p:extLst>
      <p:ext uri="{BB962C8B-B14F-4D97-AF65-F5344CB8AC3E}">
        <p14:creationId xmlns:p14="http://schemas.microsoft.com/office/powerpoint/2010/main" val="10812186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2AF5D4-97BB-F087-BF1E-B75C17AAC56C}"/>
            </a:ext>
          </a:extLst>
        </p:cNvPr>
        <p:cNvGrpSpPr/>
        <p:nvPr/>
      </p:nvGrpSpPr>
      <p:grpSpPr>
        <a:xfrm>
          <a:off x="0" y="0"/>
          <a:ext cx="0" cy="0"/>
          <a:chOff x="0" y="0"/>
          <a:chExt cx="0" cy="0"/>
        </a:xfrm>
      </p:grpSpPr>
      <p:pic>
        <p:nvPicPr>
          <p:cNvPr id="5" name="Picture Placeholder 4" descr="A person in a red jacket sitting at a desk with a microphone&#10;&#10;AI-generated content may be incorrect.">
            <a:extLst>
              <a:ext uri="{FF2B5EF4-FFF2-40B4-BE49-F238E27FC236}">
                <a16:creationId xmlns:a16="http://schemas.microsoft.com/office/drawing/2014/main" id="{9F1C5BC6-C11F-2EFF-8817-2528A64F1C81}"/>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8398" r="18398"/>
          <a:stretch/>
        </p:blipFill>
        <p:spPr/>
      </p:pic>
      <p:sp>
        <p:nvSpPr>
          <p:cNvPr id="2" name="Title 1">
            <a:extLst>
              <a:ext uri="{FF2B5EF4-FFF2-40B4-BE49-F238E27FC236}">
                <a16:creationId xmlns:a16="http://schemas.microsoft.com/office/drawing/2014/main" id="{157D8555-E003-9C91-D5FE-38FA4733B6B0}"/>
              </a:ext>
            </a:extLst>
          </p:cNvPr>
          <p:cNvSpPr>
            <a:spLocks noGrp="1"/>
          </p:cNvSpPr>
          <p:nvPr>
            <p:ph type="title"/>
          </p:nvPr>
        </p:nvSpPr>
        <p:spPr/>
        <p:txBody>
          <a:bodyPr/>
          <a:lstStyle/>
          <a:p>
            <a:r>
              <a:rPr lang="en-GB" dirty="0"/>
              <a:t>Select a Presiding Officer for your Group </a:t>
            </a:r>
          </a:p>
        </p:txBody>
      </p:sp>
      <p:sp>
        <p:nvSpPr>
          <p:cNvPr id="27" name="Text Placeholder 3">
            <a:extLst>
              <a:ext uri="{FF2B5EF4-FFF2-40B4-BE49-F238E27FC236}">
                <a16:creationId xmlns:a16="http://schemas.microsoft.com/office/drawing/2014/main" id="{54D38A38-DD15-2536-6811-3123B084EFBC}"/>
              </a:ext>
            </a:extLst>
          </p:cNvPr>
          <p:cNvSpPr>
            <a:spLocks noGrp="1"/>
          </p:cNvSpPr>
          <p:nvPr>
            <p:ph type="body" sz="quarter" idx="11"/>
          </p:nvPr>
        </p:nvSpPr>
        <p:spPr/>
        <p:txBody>
          <a:bodyPr>
            <a:normAutofit/>
          </a:bodyPr>
          <a:lstStyle/>
          <a:p>
            <a:r>
              <a:rPr lang="en-GB" dirty="0"/>
              <a:t>Just like the Presiding Officer in the Senedd, your group should choose one person to make sure, as a group:</a:t>
            </a:r>
          </a:p>
          <a:p>
            <a:pPr marL="285750" indent="-285750">
              <a:buFont typeface="Arial" panose="020B0604020202020204" pitchFamily="34" charset="0"/>
              <a:buChar char="•"/>
            </a:pPr>
            <a:r>
              <a:rPr lang="en-GB" dirty="0"/>
              <a:t>that everyone has the opportunity to put their views into discussion.</a:t>
            </a:r>
          </a:p>
          <a:p>
            <a:pPr marL="285750" indent="-285750">
              <a:buFont typeface="Arial" panose="020B0604020202020204" pitchFamily="34" charset="0"/>
              <a:buChar char="•"/>
            </a:pPr>
            <a:r>
              <a:rPr lang="en-GB" dirty="0"/>
              <a:t>that you vote to pick the best ideas</a:t>
            </a:r>
          </a:p>
          <a:p>
            <a:pPr marL="285750" indent="-285750">
              <a:buFont typeface="Arial" panose="020B0604020202020204" pitchFamily="34" charset="0"/>
              <a:buChar char="•"/>
            </a:pPr>
            <a:r>
              <a:rPr lang="en-GB" dirty="0"/>
              <a:t>that all tasks are completed on time.</a:t>
            </a:r>
          </a:p>
        </p:txBody>
      </p:sp>
      <p:grpSp>
        <p:nvGrpSpPr>
          <p:cNvPr id="25" name="Group 24">
            <a:extLst>
              <a:ext uri="{FF2B5EF4-FFF2-40B4-BE49-F238E27FC236}">
                <a16:creationId xmlns:a16="http://schemas.microsoft.com/office/drawing/2014/main" id="{7D190844-7CC3-933D-53C2-16D4E181F480}"/>
              </a:ext>
            </a:extLst>
          </p:cNvPr>
          <p:cNvGrpSpPr/>
          <p:nvPr/>
        </p:nvGrpSpPr>
        <p:grpSpPr>
          <a:xfrm>
            <a:off x="7592759" y="1602992"/>
            <a:ext cx="3225856" cy="523220"/>
            <a:chOff x="7592759" y="1602992"/>
            <a:chExt cx="3225856" cy="523220"/>
          </a:xfrm>
        </p:grpSpPr>
        <p:sp>
          <p:nvSpPr>
            <p:cNvPr id="13" name="Rectangle 12">
              <a:extLst>
                <a:ext uri="{FF2B5EF4-FFF2-40B4-BE49-F238E27FC236}">
                  <a16:creationId xmlns:a16="http://schemas.microsoft.com/office/drawing/2014/main" id="{D16E119A-36E0-7844-AD49-D6862EDA08F8}"/>
                </a:ext>
              </a:extLst>
            </p:cNvPr>
            <p:cNvSpPr/>
            <p:nvPr/>
          </p:nvSpPr>
          <p:spPr>
            <a:xfrm>
              <a:off x="9896461" y="1602992"/>
              <a:ext cx="933485" cy="26167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cy-GB" sz="1100" b="0" i="0" u="none" strike="noStrike" kern="1200" cap="none" spc="0" normalizeH="0" baseline="0" noProof="0">
                  <a:ln>
                    <a:noFill/>
                  </a:ln>
                  <a:solidFill>
                    <a:srgbClr val="2D2D2C"/>
                  </a:solidFill>
                  <a:effectLst>
                    <a:outerShdw blurRad="38100" dist="19050" dir="2700000" algn="tl" rotWithShape="0">
                      <a:srgbClr val="2D2D2C">
                        <a:alpha val="40000"/>
                      </a:srgbClr>
                    </a:outerShdw>
                  </a:effectLst>
                  <a:uLnTx/>
                  <a:uFill>
                    <a:solidFill>
                      <a:prstClr val="black">
                        <a:alpha val="0"/>
                      </a:prstClr>
                    </a:solidFill>
                  </a:uFill>
                  <a:latin typeface="Montserrat ExtraLight"/>
                  <a:ea typeface="Montserrat ExtraLight"/>
                  <a:cs typeface="Montserrat ExtraLight"/>
                </a:rPr>
                <a:t>Maniffesto </a:t>
              </a:r>
              <a:endParaRPr kumimoji="0" lang="en-US" sz="1100" b="0" i="0" u="none" strike="noStrike" kern="1200" cap="none" spc="0" normalizeH="0" baseline="0" noProof="0">
                <a:ln w="0"/>
                <a:solidFill>
                  <a:srgbClr val="2D2D2C"/>
                </a:solidFill>
                <a:effectLst>
                  <a:outerShdw blurRad="38100" dist="19050" dir="2700000" algn="tl" rotWithShape="0">
                    <a:srgbClr val="2D2D2C">
                      <a:alpha val="40000"/>
                    </a:srgbClr>
                  </a:outerShdw>
                </a:effectLst>
                <a:uLnTx/>
                <a:uFillTx/>
                <a:latin typeface="Montserrat ExtraLight"/>
                <a:ea typeface="+mn-ea"/>
                <a:cs typeface="Arial"/>
              </a:endParaRPr>
            </a:p>
          </p:txBody>
        </p:sp>
        <p:sp>
          <p:nvSpPr>
            <p:cNvPr id="24" name="Rectangle 23">
              <a:extLst>
                <a:ext uri="{FF2B5EF4-FFF2-40B4-BE49-F238E27FC236}">
                  <a16:creationId xmlns:a16="http://schemas.microsoft.com/office/drawing/2014/main" id="{68F0B426-F5C3-5C15-3AB0-A49E429AD94F}"/>
                </a:ext>
              </a:extLst>
            </p:cNvPr>
            <p:cNvSpPr/>
            <p:nvPr/>
          </p:nvSpPr>
          <p:spPr>
            <a:xfrm>
              <a:off x="7581431" y="1864602"/>
              <a:ext cx="933485" cy="26167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cy-GB" sz="1100" b="0" i="0" u="none" strike="noStrike" kern="1200" cap="none" spc="0" normalizeH="0" baseline="0" noProof="0">
                  <a:ln>
                    <a:noFill/>
                  </a:ln>
                  <a:solidFill>
                    <a:srgbClr val="2D2D2C"/>
                  </a:solidFill>
                  <a:effectLst>
                    <a:outerShdw blurRad="38100" dist="19050" dir="2700000" algn="tl" rotWithShape="0">
                      <a:srgbClr val="2D2D2C">
                        <a:alpha val="40000"/>
                      </a:srgbClr>
                    </a:outerShdw>
                  </a:effectLst>
                  <a:uLnTx/>
                  <a:uFill>
                    <a:solidFill>
                      <a:prstClr val="black">
                        <a:alpha val="0"/>
                      </a:prstClr>
                    </a:solidFill>
                  </a:uFill>
                  <a:latin typeface="Montserrat ExtraLight"/>
                  <a:ea typeface="Montserrat ExtraLight"/>
                  <a:cs typeface="Montserrat ExtraLight"/>
                </a:rPr>
                <a:t>Maniffesto </a:t>
              </a:r>
              <a:endParaRPr kumimoji="0" lang="en-US" sz="1100" b="0" i="0" u="none" strike="noStrike" kern="1200" cap="none" spc="0" normalizeH="0" baseline="0" noProof="0">
                <a:ln w="0"/>
                <a:solidFill>
                  <a:srgbClr val="2D2D2C"/>
                </a:solidFill>
                <a:effectLst>
                  <a:outerShdw blurRad="38100" dist="19050" dir="2700000" algn="tl" rotWithShape="0">
                    <a:srgbClr val="2D2D2C">
                      <a:alpha val="40000"/>
                    </a:srgbClr>
                  </a:outerShdw>
                </a:effectLst>
                <a:uLnTx/>
                <a:uFillTx/>
                <a:latin typeface="Montserrat ExtraLight"/>
                <a:ea typeface="+mn-ea"/>
                <a:cs typeface="Arial"/>
              </a:endParaRPr>
            </a:p>
          </p:txBody>
        </p:sp>
      </p:grpSp>
    </p:spTree>
    <p:extLst>
      <p:ext uri="{BB962C8B-B14F-4D97-AF65-F5344CB8AC3E}">
        <p14:creationId xmlns:p14="http://schemas.microsoft.com/office/powerpoint/2010/main" val="38929343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E621A1-3291-FFB9-0CB6-5042A321807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952FBDE-B2B9-738D-5B6E-C4F1763A5FFC}"/>
              </a:ext>
            </a:extLst>
          </p:cNvPr>
          <p:cNvSpPr>
            <a:spLocks noGrp="1"/>
          </p:cNvSpPr>
          <p:nvPr>
            <p:ph type="title"/>
          </p:nvPr>
        </p:nvSpPr>
        <p:spPr/>
        <p:txBody>
          <a:bodyPr/>
          <a:lstStyle/>
          <a:p>
            <a:r>
              <a:rPr lang="en-GB" dirty="0"/>
              <a:t>Write your own </a:t>
            </a:r>
            <a:r>
              <a:rPr lang="en-GB" dirty="0" err="1"/>
              <a:t>maniffesto</a:t>
            </a:r>
            <a:endParaRPr lang="en-GB" dirty="0"/>
          </a:p>
        </p:txBody>
      </p:sp>
      <p:sp>
        <p:nvSpPr>
          <p:cNvPr id="9" name="Text Placeholder 8">
            <a:extLst>
              <a:ext uri="{FF2B5EF4-FFF2-40B4-BE49-F238E27FC236}">
                <a16:creationId xmlns:a16="http://schemas.microsoft.com/office/drawing/2014/main" id="{A50E0B6E-8888-7320-7981-409E8EF21346}"/>
              </a:ext>
            </a:extLst>
          </p:cNvPr>
          <p:cNvSpPr>
            <a:spLocks noGrp="1"/>
          </p:cNvSpPr>
          <p:nvPr>
            <p:ph type="body" sz="quarter" idx="11"/>
          </p:nvPr>
        </p:nvSpPr>
        <p:spPr/>
        <p:txBody>
          <a:bodyPr/>
          <a:lstStyle/>
          <a:p>
            <a:pPr marL="285750" marR="0" lvl="0" indent="-285750" algn="l" defTabSz="914400" rtl="0" eaLnBrk="1" fontAlgn="auto" latinLnBrk="0" hangingPunct="1">
              <a:lnSpc>
                <a:spcPct val="110000"/>
              </a:lnSpc>
              <a:spcBef>
                <a:spcPts val="600"/>
              </a:spcBef>
              <a:spcAft>
                <a:spcPts val="60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chemeClr val="bg2"/>
                </a:solidFill>
                <a:effectLst/>
                <a:uLnTx/>
                <a:uFill>
                  <a:solidFill>
                    <a:prstClr val="black">
                      <a:alpha val="0"/>
                    </a:prstClr>
                  </a:solidFill>
                </a:uFill>
                <a:latin typeface="Montserrat ExtraLight"/>
                <a:ea typeface="Montserrat ExtraLight"/>
                <a:cs typeface="Montserrat ExtraLight"/>
              </a:rPr>
              <a:t>Your manifesto must include ideas to develop education, health, the environment and communities in Wales.</a:t>
            </a:r>
            <a:r>
              <a:rPr kumimoji="0" lang="cy-GB" sz="1800" b="0" i="0" u="none" strike="noStrike" kern="1200" cap="none" spc="0" normalizeH="0" baseline="0" noProof="0" dirty="0">
                <a:ln>
                  <a:noFill/>
                </a:ln>
                <a:solidFill>
                  <a:schemeClr val="bg2"/>
                </a:solidFill>
                <a:effectLst/>
                <a:uLnTx/>
                <a:uFill>
                  <a:solidFill>
                    <a:prstClr val="black">
                      <a:alpha val="0"/>
                    </a:prstClr>
                  </a:solidFill>
                </a:uFill>
                <a:latin typeface="Montserrat ExtraLight"/>
                <a:ea typeface="Montserrat ExtraLight"/>
                <a:cs typeface="Montserrat ExtraLight"/>
              </a:rPr>
              <a:t>Defnyddiwch y cardiau pwnc i helpu gyda syniadau.</a:t>
            </a:r>
          </a:p>
          <a:p>
            <a:pPr marL="285750" marR="0" lvl="0" indent="-285750" algn="l" defTabSz="914400" rtl="0" eaLnBrk="1" fontAlgn="auto" latinLnBrk="0" hangingPunct="1">
              <a:lnSpc>
                <a:spcPct val="110000"/>
              </a:lnSpc>
              <a:spcBef>
                <a:spcPts val="600"/>
              </a:spcBef>
              <a:spcAft>
                <a:spcPts val="60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chemeClr val="bg2"/>
                </a:solidFill>
                <a:effectLst/>
                <a:uLnTx/>
                <a:uFill>
                  <a:solidFill>
                    <a:prstClr val="black">
                      <a:alpha val="0"/>
                    </a:prstClr>
                  </a:solidFill>
                </a:uFill>
                <a:latin typeface="Montserrat ExtraLight"/>
                <a:ea typeface="Montserrat ExtraLight"/>
                <a:cs typeface="Montserrat ExtraLight"/>
              </a:rPr>
              <a:t>Make sure everyone has a chance to think of ideas.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chemeClr val="bg2"/>
                </a:solidFill>
                <a:effectLst/>
                <a:uLnTx/>
                <a:uFill>
                  <a:solidFill>
                    <a:prstClr val="black">
                      <a:alpha val="0"/>
                    </a:prstClr>
                  </a:solidFill>
                </a:uFill>
                <a:latin typeface="Montserrat ExtraLight"/>
                <a:ea typeface="Montserrat ExtraLight"/>
                <a:cs typeface="Montserrat ExtraLight"/>
              </a:rPr>
              <a:t>As a party, you will need to vote to choose which ideas will be used in your manifesto.</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chemeClr val="bg2"/>
                </a:solidFill>
                <a:effectLst/>
                <a:uLnTx/>
                <a:uFill>
                  <a:solidFill>
                    <a:prstClr val="black">
                      <a:alpha val="0"/>
                    </a:prstClr>
                  </a:solidFill>
                </a:uFill>
                <a:latin typeface="Montserrat ExtraLight"/>
                <a:ea typeface="Montserrat ExtraLight"/>
                <a:cs typeface="Montserrat ExtraLight"/>
              </a:rPr>
              <a:t>It should be ensured that you give reasons for choosing your ideas and how it will work.</a:t>
            </a:r>
            <a:endParaRPr kumimoji="0" lang="en-GB" sz="2200" b="0" i="0" u="none" strike="noStrike" kern="1200" cap="none" spc="0" normalizeH="0" baseline="0" noProof="0" dirty="0">
              <a:ln>
                <a:noFill/>
              </a:ln>
              <a:solidFill>
                <a:schemeClr val="bg2"/>
              </a:solidFill>
              <a:effectLst/>
              <a:uLnTx/>
              <a:uFillTx/>
              <a:latin typeface="Montserrat ExtraLight"/>
              <a:ea typeface="+mn-ea"/>
              <a:cs typeface="Arial"/>
            </a:endParaRPr>
          </a:p>
          <a:p>
            <a:endParaRPr lang="en-GB" dirty="0"/>
          </a:p>
        </p:txBody>
      </p:sp>
      <p:pic>
        <p:nvPicPr>
          <p:cNvPr id="14" name="Picture Placeholder 13">
            <a:extLst>
              <a:ext uri="{FF2B5EF4-FFF2-40B4-BE49-F238E27FC236}">
                <a16:creationId xmlns:a16="http://schemas.microsoft.com/office/drawing/2014/main" id="{B91CAD72-D80C-A9C7-A10E-7E8C0E22561C}"/>
              </a:ext>
            </a:extLst>
          </p:cNvPr>
          <p:cNvPicPr>
            <a:picLocks noGrp="1" noChangeAspect="1"/>
          </p:cNvPicPr>
          <p:nvPr>
            <p:ph type="pic" sz="quarter" idx="13"/>
          </p:nvPr>
        </p:nvPicPr>
        <p:blipFill>
          <a:blip r:embed="rId2">
            <a:extLst>
              <a:ext uri="{96DAC541-7B7A-43D3-8B79-37D633B846F1}">
                <asvg:svgBlip xmlns:asvg="http://schemas.microsoft.com/office/drawing/2016/SVG/main" r:embed="rId3"/>
              </a:ext>
            </a:extLst>
          </a:blip>
          <a:srcRect l="59" r="59"/>
          <a:stretch/>
        </p:blipFill>
        <p:spPr/>
      </p:pic>
      <p:sp>
        <p:nvSpPr>
          <p:cNvPr id="7" name="Text Placeholder 3">
            <a:extLst>
              <a:ext uri="{FF2B5EF4-FFF2-40B4-BE49-F238E27FC236}">
                <a16:creationId xmlns:a16="http://schemas.microsoft.com/office/drawing/2014/main" id="{1F93E530-0902-64B0-81CA-4D2095941DAF}"/>
              </a:ext>
            </a:extLst>
          </p:cNvPr>
          <p:cNvSpPr txBox="1"/>
          <p:nvPr/>
        </p:nvSpPr>
        <p:spPr>
          <a:xfrm>
            <a:off x="1390577" y="2321303"/>
            <a:ext cx="5364163" cy="4074037"/>
          </a:xfrm>
          <a:prstGeom prst="rect">
            <a:avLst/>
          </a:prstGeom>
        </p:spPr>
        <p:txBody>
          <a:bodyPr lIns="0" tIns="0" rIns="0" bIns="0" anchor="ctr" anchorCtr="0">
            <a:normAutofit/>
          </a:bodyPr>
          <a:lstStyle>
            <a:lvl1pPr marL="0" indent="0" algn="l" defTabSz="914400" rtl="0" eaLnBrk="1" latinLnBrk="0" hangingPunct="1">
              <a:lnSpc>
                <a:spcPct val="110000"/>
              </a:lnSpc>
              <a:spcBef>
                <a:spcPts val="600"/>
              </a:spcBef>
              <a:spcAft>
                <a:spcPts val="600"/>
              </a:spcAft>
              <a:buFont typeface="Arial" panose="020B0604020202020204" pitchFamily="34" charset="0"/>
              <a:buNone/>
              <a:defRPr sz="1800" kern="1200">
                <a:solidFill>
                  <a:srgbClr val="FFFFFF"/>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rgbClr val="FFFFFF"/>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FFFFFF"/>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FFFFFF"/>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FFFFF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110000"/>
              </a:lnSpc>
              <a:spcBef>
                <a:spcPts val="600"/>
              </a:spcBef>
              <a:spcAft>
                <a:spcPts val="600"/>
              </a:spcAft>
              <a:buClrTx/>
              <a:buSzTx/>
              <a:buFont typeface="Arial" panose="020B0604020202020204" pitchFamily="34" charset="0"/>
              <a:buChar char="•"/>
              <a:tabLst/>
              <a:defRPr/>
            </a:pPr>
            <a:endParaRPr kumimoji="0" lang="en-GB" sz="2200" b="0" i="0" u="none" strike="noStrike" kern="1200" cap="none" spc="0" normalizeH="0" baseline="0" noProof="0" dirty="0">
              <a:ln>
                <a:noFill/>
              </a:ln>
              <a:solidFill>
                <a:srgbClr val="FFFFFF"/>
              </a:solidFill>
              <a:effectLst/>
              <a:uLnTx/>
              <a:uFillTx/>
              <a:latin typeface="Montserrat ExtraLight"/>
              <a:cs typeface="Arial"/>
            </a:endParaRPr>
          </a:p>
        </p:txBody>
      </p:sp>
    </p:spTree>
    <p:extLst>
      <p:ext uri="{BB962C8B-B14F-4D97-AF65-F5344CB8AC3E}">
        <p14:creationId xmlns:p14="http://schemas.microsoft.com/office/powerpoint/2010/main" val="20449754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770304-25B2-8289-A721-C5485904ED11}"/>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7179135D-D4CB-3285-2277-4AA18AAF2CAF}"/>
              </a:ext>
            </a:extLst>
          </p:cNvPr>
          <p:cNvSpPr>
            <a:spLocks noGrp="1"/>
          </p:cNvSpPr>
          <p:nvPr>
            <p:ph type="title"/>
          </p:nvPr>
        </p:nvSpPr>
        <p:spPr/>
        <p:txBody>
          <a:bodyPr/>
          <a:lstStyle/>
          <a:p>
            <a:r>
              <a:rPr lang="en-GB" dirty="0"/>
              <a:t>Your Campaign</a:t>
            </a:r>
          </a:p>
        </p:txBody>
      </p:sp>
      <p:sp>
        <p:nvSpPr>
          <p:cNvPr id="10" name="Text Placeholder 9">
            <a:extLst>
              <a:ext uri="{FF2B5EF4-FFF2-40B4-BE49-F238E27FC236}">
                <a16:creationId xmlns:a16="http://schemas.microsoft.com/office/drawing/2014/main" id="{BE49302A-4F58-2974-04E3-113296C75BB5}"/>
              </a:ext>
            </a:extLst>
          </p:cNvPr>
          <p:cNvSpPr>
            <a:spLocks noGrp="1"/>
          </p:cNvSpPr>
          <p:nvPr>
            <p:ph type="body" sz="quarter" idx="11"/>
          </p:nvPr>
        </p:nvSpPr>
        <p:spPr/>
        <p:txBody>
          <a:bodyPr/>
          <a:lstStyle/>
          <a:p>
            <a:pPr lvl="0">
              <a:lnSpc>
                <a:spcPct val="100000"/>
              </a:lnSpc>
              <a:spcBef>
                <a:spcPct val="0"/>
              </a:spcBef>
              <a:spcAft>
                <a:spcPct val="0"/>
              </a:spcAft>
              <a:defRPr/>
            </a:pPr>
            <a:r>
              <a:rPr lang="en-GB" sz="1400" dirty="0">
                <a:uFill>
                  <a:solidFill>
                    <a:prstClr val="black">
                      <a:alpha val="0"/>
                    </a:prstClr>
                  </a:solidFill>
                </a:uFill>
                <a:ea typeface="Montserrat Light"/>
                <a:cs typeface="Montserrat Light"/>
              </a:rPr>
              <a:t>Once you've agreed on your manifesto, you should work on your election campaign to persuade people to vote for you.</a:t>
            </a:r>
          </a:p>
          <a:p>
            <a:pPr lvl="0">
              <a:lnSpc>
                <a:spcPct val="100000"/>
              </a:lnSpc>
              <a:spcBef>
                <a:spcPct val="0"/>
              </a:spcBef>
              <a:spcAft>
                <a:spcPct val="0"/>
              </a:spcAft>
              <a:defRPr/>
            </a:pPr>
            <a:endParaRPr lang="en-GB" sz="1400" dirty="0">
              <a:cs typeface="Arial"/>
            </a:endParaRPr>
          </a:p>
          <a:p>
            <a:pPr marL="342900" lvl="0" indent="-342900">
              <a:lnSpc>
                <a:spcPct val="100000"/>
              </a:lnSpc>
              <a:spcBef>
                <a:spcPct val="0"/>
              </a:spcBef>
              <a:spcAft>
                <a:spcPct val="0"/>
              </a:spcAft>
              <a:buFont typeface="+mj-lt"/>
              <a:buAutoNum type="arabicPeriod"/>
              <a:defRPr/>
            </a:pPr>
            <a:r>
              <a:rPr lang="en-GB" sz="1400" dirty="0">
                <a:uFill>
                  <a:solidFill>
                    <a:prstClr val="black">
                      <a:alpha val="0"/>
                    </a:prstClr>
                  </a:solidFill>
                </a:uFill>
                <a:ea typeface="Montserrat Light"/>
                <a:cs typeface="Montserrat Light"/>
              </a:rPr>
              <a:t>Decide on a name for your party, think about using spelling or rhyming words to make sure the name is memorable.</a:t>
            </a:r>
          </a:p>
          <a:p>
            <a:pPr marL="342900" lvl="0" indent="-342900">
              <a:lnSpc>
                <a:spcPct val="100000"/>
              </a:lnSpc>
              <a:spcBef>
                <a:spcPct val="0"/>
              </a:spcBef>
              <a:spcAft>
                <a:spcPct val="0"/>
              </a:spcAft>
              <a:buFont typeface="+mj-lt"/>
              <a:buAutoNum type="arabicPeriod"/>
              <a:defRPr/>
            </a:pPr>
            <a:endParaRPr lang="en-GB" sz="1400" dirty="0">
              <a:cs typeface="Arial"/>
            </a:endParaRPr>
          </a:p>
          <a:p>
            <a:pPr marL="342900" lvl="0" indent="-342900">
              <a:lnSpc>
                <a:spcPct val="100000"/>
              </a:lnSpc>
              <a:spcBef>
                <a:spcPts val="0"/>
              </a:spcBef>
              <a:spcAft>
                <a:spcPts val="0"/>
              </a:spcAft>
              <a:buFont typeface="+mj-lt"/>
              <a:buAutoNum type="arabicPeriod"/>
              <a:defRPr/>
            </a:pPr>
            <a:r>
              <a:rPr lang="en-GB" sz="1400" dirty="0">
                <a:uFill>
                  <a:solidFill>
                    <a:prstClr val="black">
                      <a:alpha val="0"/>
                    </a:prstClr>
                  </a:solidFill>
                </a:uFill>
                <a:ea typeface="Montserrat Light"/>
                <a:cs typeface="Montserrat Light"/>
              </a:rPr>
              <a:t>Create a colourful poster showing your ideas for your manifesto.</a:t>
            </a:r>
          </a:p>
          <a:p>
            <a:pPr marL="342900" lvl="0" indent="-342900">
              <a:lnSpc>
                <a:spcPct val="100000"/>
              </a:lnSpc>
              <a:spcBef>
                <a:spcPts val="0"/>
              </a:spcBef>
              <a:spcAft>
                <a:spcPts val="0"/>
              </a:spcAft>
              <a:buFont typeface="+mj-lt"/>
              <a:buAutoNum type="arabicPeriod"/>
              <a:defRPr/>
            </a:pPr>
            <a:endParaRPr lang="en-GB" sz="1400" dirty="0">
              <a:cs typeface="Arial"/>
            </a:endParaRPr>
          </a:p>
          <a:p>
            <a:pPr marL="342900" lvl="0" indent="-342900">
              <a:lnSpc>
                <a:spcPct val="100000"/>
              </a:lnSpc>
              <a:spcBef>
                <a:spcPts val="0"/>
              </a:spcBef>
              <a:spcAft>
                <a:spcPts val="0"/>
              </a:spcAft>
              <a:buFont typeface="+mj-lt"/>
              <a:buAutoNum type="arabicPeriod"/>
              <a:defRPr/>
            </a:pPr>
            <a:r>
              <a:rPr lang="en-GB" sz="1400" dirty="0">
                <a:uFill>
                  <a:solidFill>
                    <a:prstClr val="black">
                      <a:alpha val="0"/>
                    </a:prstClr>
                  </a:solidFill>
                </a:uFill>
                <a:ea typeface="Montserrat Light"/>
                <a:cs typeface="Montserrat Light"/>
              </a:rPr>
              <a:t>Write a speech that explains each of the ideas of your manifesto. Share the speech between your party members and make sure you practise before the election</a:t>
            </a:r>
          </a:p>
          <a:p>
            <a:pPr marL="342900" lvl="0" indent="-342900">
              <a:lnSpc>
                <a:spcPct val="100000"/>
              </a:lnSpc>
              <a:spcBef>
                <a:spcPts val="0"/>
              </a:spcBef>
              <a:spcAft>
                <a:spcPts val="0"/>
              </a:spcAft>
              <a:buFont typeface="+mj-lt"/>
              <a:buAutoNum type="arabicPeriod"/>
              <a:defRPr/>
            </a:pPr>
            <a:endParaRPr lang="en-GB" sz="1400" dirty="0">
              <a:cs typeface="Arial"/>
            </a:endParaRPr>
          </a:p>
          <a:p>
            <a:pPr marL="342900" lvl="0" indent="-342900">
              <a:lnSpc>
                <a:spcPct val="100000"/>
              </a:lnSpc>
              <a:spcBef>
                <a:spcPts val="0"/>
              </a:spcBef>
              <a:spcAft>
                <a:spcPts val="0"/>
              </a:spcAft>
              <a:buFont typeface="+mj-lt"/>
              <a:buAutoNum type="arabicPeriod"/>
              <a:defRPr/>
            </a:pPr>
            <a:r>
              <a:rPr lang="en-GB" sz="1400" dirty="0">
                <a:uFill>
                  <a:solidFill>
                    <a:prstClr val="black">
                      <a:alpha val="0"/>
                    </a:prstClr>
                  </a:solidFill>
                </a:uFill>
                <a:ea typeface="Montserrat Light"/>
                <a:cs typeface="Montserrat Light"/>
              </a:rPr>
              <a:t>Colour the rosette for your party</a:t>
            </a:r>
            <a:endParaRPr lang="en-GB" sz="1400" dirty="0"/>
          </a:p>
        </p:txBody>
      </p:sp>
      <p:pic>
        <p:nvPicPr>
          <p:cNvPr id="14" name="Picture Placeholder 13">
            <a:extLst>
              <a:ext uri="{FF2B5EF4-FFF2-40B4-BE49-F238E27FC236}">
                <a16:creationId xmlns:a16="http://schemas.microsoft.com/office/drawing/2014/main" id="{0247D920-9847-E175-61D7-838556D31341}"/>
              </a:ext>
            </a:extLst>
          </p:cNvPr>
          <p:cNvPicPr>
            <a:picLocks noGrp="1" noChangeAspect="1"/>
          </p:cNvPicPr>
          <p:nvPr>
            <p:ph type="pic" sz="quarter" idx="13"/>
          </p:nvPr>
        </p:nvPicPr>
        <p:blipFill>
          <a:blip r:embed="rId2">
            <a:extLst>
              <a:ext uri="{96DAC541-7B7A-43D3-8B79-37D633B846F1}">
                <asvg:svgBlip xmlns:asvg="http://schemas.microsoft.com/office/drawing/2016/SVG/main" r:embed="rId3"/>
              </a:ext>
            </a:extLst>
          </a:blip>
          <a:srcRect l="576" r="576"/>
          <a:stretch>
            <a:fillRect/>
          </a:stretch>
        </p:blipFill>
        <p:spPr/>
      </p:pic>
    </p:spTree>
    <p:extLst>
      <p:ext uri="{BB962C8B-B14F-4D97-AF65-F5344CB8AC3E}">
        <p14:creationId xmlns:p14="http://schemas.microsoft.com/office/powerpoint/2010/main" val="10399180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4163BC-965A-D953-25B4-2F1E179F2B6E}"/>
            </a:ext>
          </a:extLst>
        </p:cNvPr>
        <p:cNvGrpSpPr/>
        <p:nvPr/>
      </p:nvGrpSpPr>
      <p:grpSpPr>
        <a:xfrm>
          <a:off x="0" y="0"/>
          <a:ext cx="0" cy="0"/>
          <a:chOff x="0" y="0"/>
          <a:chExt cx="0" cy="0"/>
        </a:xfrm>
      </p:grpSpPr>
      <p:sp>
        <p:nvSpPr>
          <p:cNvPr id="6" name="Title 2">
            <a:extLst>
              <a:ext uri="{FF2B5EF4-FFF2-40B4-BE49-F238E27FC236}">
                <a16:creationId xmlns:a16="http://schemas.microsoft.com/office/drawing/2014/main" id="{1E11D580-400B-0157-0D0A-D64A8F36FDC7}"/>
              </a:ext>
            </a:extLst>
          </p:cNvPr>
          <p:cNvSpPr>
            <a:spLocks noGrp="1"/>
          </p:cNvSpPr>
          <p:nvPr>
            <p:ph type="title"/>
          </p:nvPr>
        </p:nvSpPr>
        <p:spPr/>
        <p:txBody>
          <a:bodyPr lIns="0" tIns="0" rIns="0" bIns="0" anchor="ctr" anchorCtr="0">
            <a:normAutofit/>
          </a:bodyPr>
          <a:lstStyle/>
          <a:p>
            <a:r>
              <a:rPr lang="cy-GB"/>
              <a:t>The election</a:t>
            </a:r>
            <a:r>
              <a:rPr lang="cy-GB" dirty="0"/>
              <a:t>!</a:t>
            </a:r>
          </a:p>
        </p:txBody>
      </p:sp>
      <p:sp>
        <p:nvSpPr>
          <p:cNvPr id="7" name="Text Placeholder 3">
            <a:extLst>
              <a:ext uri="{FF2B5EF4-FFF2-40B4-BE49-F238E27FC236}">
                <a16:creationId xmlns:a16="http://schemas.microsoft.com/office/drawing/2014/main" id="{D3C89B85-BD39-0CB8-9486-31826B8AC4C0}"/>
              </a:ext>
            </a:extLst>
          </p:cNvPr>
          <p:cNvSpPr txBox="1"/>
          <p:nvPr/>
        </p:nvSpPr>
        <p:spPr>
          <a:xfrm>
            <a:off x="407368" y="1700808"/>
            <a:ext cx="5364485" cy="4074037"/>
          </a:xfrm>
          <a:prstGeom prst="rect">
            <a:avLst/>
          </a:prstGeom>
        </p:spPr>
        <p:txBody>
          <a:bodyPr lIns="0" tIns="0" rIns="0" bIns="0" anchor="ctr" anchorCtr="0">
            <a:normAutofit/>
          </a:bodyPr>
          <a:lstStyle>
            <a:lvl1pPr marL="0" indent="0" algn="l" defTabSz="914400" rtl="0" eaLnBrk="1" latinLnBrk="0" hangingPunct="1">
              <a:lnSpc>
                <a:spcPct val="110000"/>
              </a:lnSpc>
              <a:spcBef>
                <a:spcPts val="600"/>
              </a:spcBef>
              <a:spcAft>
                <a:spcPts val="600"/>
              </a:spcAft>
              <a:buFont typeface="Arial" panose="020B0604020202020204" pitchFamily="34" charset="0"/>
              <a:buNone/>
              <a:defRPr sz="1800" kern="1200">
                <a:solidFill>
                  <a:srgbClr val="FFFFFF"/>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rgbClr val="FFFFFF"/>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FFFFFF"/>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FFFFFF"/>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FFFFF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lvl="0" indent="-285750">
              <a:buFont typeface="Arial" panose="020B0604020202020204" pitchFamily="34" charset="0"/>
              <a:buChar char="•"/>
              <a:defRPr/>
            </a:pPr>
            <a:r>
              <a:rPr lang="en-GB" dirty="0">
                <a:uFill>
                  <a:solidFill>
                    <a:prstClr val="black">
                      <a:alpha val="0"/>
                    </a:prstClr>
                  </a:solidFill>
                </a:uFill>
                <a:ea typeface="Montserrat ExtraLight"/>
                <a:cs typeface="Montserrat ExtraLight"/>
              </a:rPr>
              <a:t>Each party will have the opportunity to present their ideas to the class.</a:t>
            </a:r>
          </a:p>
          <a:p>
            <a:pPr marL="285750" lvl="0" indent="-285750">
              <a:buFont typeface="Arial" panose="020B0604020202020204" pitchFamily="34" charset="0"/>
              <a:buChar char="•"/>
              <a:defRPr/>
            </a:pPr>
            <a:r>
              <a:rPr lang="en-GB" dirty="0">
                <a:uFill>
                  <a:solidFill>
                    <a:prstClr val="black">
                      <a:alpha val="0"/>
                    </a:prstClr>
                  </a:solidFill>
                </a:uFill>
                <a:ea typeface="Montserrat ExtraLight"/>
                <a:cs typeface="Montserrat ExtraLight"/>
              </a:rPr>
              <a:t>Listen carefully to the ideas of each party before deciding who gets your vote.</a:t>
            </a:r>
          </a:p>
          <a:p>
            <a:pPr marL="285750" lvl="0" indent="-285750">
              <a:buFont typeface="Arial" panose="020B0604020202020204" pitchFamily="34" charset="0"/>
              <a:buChar char="•"/>
              <a:defRPr/>
            </a:pPr>
            <a:r>
              <a:rPr lang="en-GB" dirty="0">
                <a:uFill>
                  <a:solidFill>
                    <a:prstClr val="black">
                      <a:alpha val="0"/>
                    </a:prstClr>
                  </a:solidFill>
                </a:uFill>
                <a:ea typeface="Montserrat ExtraLight"/>
                <a:cs typeface="Montserrat ExtraLight"/>
              </a:rPr>
              <a:t>Do you agree with their ideas?</a:t>
            </a:r>
          </a:p>
          <a:p>
            <a:pPr marL="285750" lvl="0" indent="-285750">
              <a:buFont typeface="Arial" panose="020B0604020202020204" pitchFamily="34" charset="0"/>
              <a:buChar char="•"/>
              <a:defRPr/>
            </a:pPr>
            <a:r>
              <a:rPr lang="cy-GB" dirty="0" err="1">
                <a:uFill>
                  <a:solidFill>
                    <a:prstClr val="black">
                      <a:alpha val="0"/>
                    </a:prstClr>
                  </a:solidFill>
                </a:uFill>
                <a:ea typeface="Montserrat ExtraLight"/>
                <a:cs typeface="Montserrat ExtraLight"/>
              </a:rPr>
              <a:t>Are</a:t>
            </a:r>
            <a:r>
              <a:rPr lang="cy-GB" dirty="0">
                <a:uFill>
                  <a:solidFill>
                    <a:prstClr val="black">
                      <a:alpha val="0"/>
                    </a:prstClr>
                  </a:solidFill>
                </a:uFill>
                <a:ea typeface="Montserrat ExtraLight"/>
                <a:cs typeface="Montserrat ExtraLight"/>
              </a:rPr>
              <a:t> </a:t>
            </a:r>
            <a:r>
              <a:rPr lang="cy-GB" dirty="0" err="1">
                <a:uFill>
                  <a:solidFill>
                    <a:prstClr val="black">
                      <a:alpha val="0"/>
                    </a:prstClr>
                  </a:solidFill>
                </a:uFill>
                <a:ea typeface="Montserrat ExtraLight"/>
                <a:cs typeface="Montserrat ExtraLight"/>
              </a:rPr>
              <a:t>their</a:t>
            </a:r>
            <a:r>
              <a:rPr lang="cy-GB" dirty="0">
                <a:uFill>
                  <a:solidFill>
                    <a:prstClr val="black">
                      <a:alpha val="0"/>
                    </a:prstClr>
                  </a:solidFill>
                </a:uFill>
                <a:ea typeface="Montserrat ExtraLight"/>
                <a:cs typeface="Montserrat ExtraLight"/>
              </a:rPr>
              <a:t> </a:t>
            </a:r>
            <a:r>
              <a:rPr lang="cy-GB" dirty="0" err="1">
                <a:uFill>
                  <a:solidFill>
                    <a:prstClr val="black">
                      <a:alpha val="0"/>
                    </a:prstClr>
                  </a:solidFill>
                </a:uFill>
                <a:ea typeface="Montserrat ExtraLight"/>
                <a:cs typeface="Montserrat ExtraLight"/>
              </a:rPr>
              <a:t>ideas</a:t>
            </a:r>
            <a:r>
              <a:rPr lang="cy-GB" dirty="0">
                <a:uFill>
                  <a:solidFill>
                    <a:prstClr val="black">
                      <a:alpha val="0"/>
                    </a:prstClr>
                  </a:solidFill>
                </a:uFill>
                <a:ea typeface="Montserrat ExtraLight"/>
                <a:cs typeface="Montserrat ExtraLight"/>
              </a:rPr>
              <a:t> </a:t>
            </a:r>
            <a:r>
              <a:rPr lang="cy-GB" dirty="0" err="1">
                <a:uFill>
                  <a:solidFill>
                    <a:prstClr val="black">
                      <a:alpha val="0"/>
                    </a:prstClr>
                  </a:solidFill>
                </a:uFill>
                <a:ea typeface="Montserrat ExtraLight"/>
                <a:cs typeface="Montserrat ExtraLight"/>
              </a:rPr>
              <a:t>realistic</a:t>
            </a:r>
            <a:r>
              <a:rPr lang="cy-GB" dirty="0">
                <a:uFill>
                  <a:solidFill>
                    <a:prstClr val="black">
                      <a:alpha val="0"/>
                    </a:prstClr>
                  </a:solidFill>
                </a:uFill>
                <a:ea typeface="Montserrat ExtraLight"/>
                <a:cs typeface="Montserrat ExtraLight"/>
              </a:rPr>
              <a:t>?</a:t>
            </a:r>
          </a:p>
          <a:p>
            <a:pPr marL="285750" lvl="0" indent="-285750">
              <a:buFont typeface="Arial" panose="020B0604020202020204" pitchFamily="34" charset="0"/>
              <a:buChar char="•"/>
              <a:defRPr/>
            </a:pPr>
            <a:r>
              <a:rPr lang="en-GB" dirty="0">
                <a:uFill>
                  <a:solidFill>
                    <a:prstClr val="black">
                      <a:alpha val="0"/>
                    </a:prstClr>
                  </a:solidFill>
                </a:uFill>
                <a:ea typeface="Montserrat ExtraLight"/>
                <a:cs typeface="Montserrat ExtraLight"/>
              </a:rPr>
              <a:t>Is their presentation well organized and confidently presented?</a:t>
            </a:r>
            <a:endParaRPr kumimoji="0" lang="cy-GB" sz="1800" b="0" i="0" u="none" strike="noStrike" kern="1200" cap="none" spc="0" normalizeH="0" baseline="0" noProof="0" dirty="0">
              <a:ln>
                <a:noFill/>
              </a:ln>
              <a:solidFill>
                <a:srgbClr val="FFFFFF"/>
              </a:solidFill>
              <a:effectLst/>
              <a:uLnTx/>
              <a:uFill>
                <a:solidFill>
                  <a:prstClr val="black">
                    <a:alpha val="0"/>
                  </a:prstClr>
                </a:solidFill>
              </a:uFill>
              <a:latin typeface="Montserrat ExtraLight"/>
              <a:ea typeface="Montserrat ExtraLight"/>
              <a:cs typeface="Montserrat ExtraLight"/>
            </a:endParaRPr>
          </a:p>
        </p:txBody>
      </p:sp>
      <p:pic>
        <p:nvPicPr>
          <p:cNvPr id="5" name="Picture Placeholder 4">
            <a:extLst>
              <a:ext uri="{FF2B5EF4-FFF2-40B4-BE49-F238E27FC236}">
                <a16:creationId xmlns:a16="http://schemas.microsoft.com/office/drawing/2014/main" id="{0DAA374E-AC11-78C1-3041-BD5D9DAB4E64}"/>
              </a:ext>
            </a:extLst>
          </p:cNvPr>
          <p:cNvPicPr>
            <a:picLocks noGrp="1" noChangeAspect="1"/>
          </p:cNvPicPr>
          <p:nvPr>
            <p:ph type="pic" sz="quarter" idx="13"/>
          </p:nvPr>
        </p:nvPicPr>
        <p:blipFill>
          <a:blip r:embed="rId2">
            <a:extLst>
              <a:ext uri="{96DAC541-7B7A-43D3-8B79-37D633B846F1}">
                <asvg:svgBlip xmlns:asvg="http://schemas.microsoft.com/office/drawing/2016/SVG/main" r:embed="rId3"/>
              </a:ext>
            </a:extLst>
          </a:blip>
          <a:srcRect l="59" r="59"/>
          <a:stretch>
            <a:fillRect/>
          </a:stretch>
        </p:blipFill>
        <p:spPr/>
      </p:pic>
    </p:spTree>
    <p:extLst>
      <p:ext uri="{BB962C8B-B14F-4D97-AF65-F5344CB8AC3E}">
        <p14:creationId xmlns:p14="http://schemas.microsoft.com/office/powerpoint/2010/main" val="22260130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1A4AF8-3634-CCAA-79D4-338CECEF4E6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BB0B7C8-C612-FAD4-1D5A-252805529CC2}"/>
              </a:ext>
            </a:extLst>
          </p:cNvPr>
          <p:cNvSpPr>
            <a:spLocks noGrp="1"/>
          </p:cNvSpPr>
          <p:nvPr>
            <p:ph type="title"/>
          </p:nvPr>
        </p:nvSpPr>
        <p:spPr>
          <a:custGeom>
            <a:avLst/>
            <a:gdLst>
              <a:gd name="connsiteX0" fmla="*/ 0 w 5702663"/>
              <a:gd name="connsiteY0" fmla="*/ 0 h 3078370"/>
              <a:gd name="connsiteX1" fmla="*/ 5702663 w 5702663"/>
              <a:gd name="connsiteY1" fmla="*/ 0 h 3078370"/>
              <a:gd name="connsiteX2" fmla="*/ 5120165 w 5702663"/>
              <a:gd name="connsiteY2" fmla="*/ 3075239 h 3078370"/>
              <a:gd name="connsiteX3" fmla="*/ 0 w 5702663"/>
              <a:gd name="connsiteY3" fmla="*/ 3078370 h 3078370"/>
              <a:gd name="connsiteX4" fmla="*/ 0 w 5702663"/>
              <a:gd name="connsiteY4" fmla="*/ 0 h 3078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2663" h="3078370">
                <a:moveTo>
                  <a:pt x="0" y="0"/>
                </a:moveTo>
                <a:lnTo>
                  <a:pt x="5702663" y="0"/>
                </a:lnTo>
                <a:lnTo>
                  <a:pt x="5120165" y="3075239"/>
                </a:lnTo>
                <a:lnTo>
                  <a:pt x="0" y="3078370"/>
                </a:lnTo>
                <a:lnTo>
                  <a:pt x="0" y="0"/>
                </a:lnTo>
                <a:close/>
              </a:path>
            </a:pathLst>
          </a:custGeom>
        </p:spPr>
        <p:txBody>
          <a:bodyPr bIns="108000"/>
          <a:lstStyle/>
          <a:p>
            <a:r>
              <a:rPr lang="cy-GB"/>
              <a:t>Vote</a:t>
            </a:r>
            <a:endParaRPr lang="cy-GB" dirty="0"/>
          </a:p>
        </p:txBody>
      </p:sp>
      <p:sp>
        <p:nvSpPr>
          <p:cNvPr id="3" name="Text Placeholder 2">
            <a:extLst>
              <a:ext uri="{FF2B5EF4-FFF2-40B4-BE49-F238E27FC236}">
                <a16:creationId xmlns:a16="http://schemas.microsoft.com/office/drawing/2014/main" id="{4267F30B-41F0-F73F-7810-8D7CD45F2162}"/>
              </a:ext>
            </a:extLst>
          </p:cNvPr>
          <p:cNvSpPr>
            <a:spLocks noGrp="1"/>
          </p:cNvSpPr>
          <p:nvPr>
            <p:ph type="body" sz="quarter" idx="11"/>
          </p:nvPr>
        </p:nvSpPr>
        <p:spPr/>
        <p:txBody>
          <a:bodyPr/>
          <a:lstStyle/>
          <a:p>
            <a:pPr marL="285750" indent="-285750">
              <a:buFont typeface="Arial" panose="020B0604020202020204" pitchFamily="34" charset="0"/>
              <a:buChar char="•"/>
            </a:pPr>
            <a:r>
              <a:rPr lang="en-GB" sz="1600" dirty="0">
                <a:uFill>
                  <a:solidFill>
                    <a:prstClr val="black">
                      <a:alpha val="0"/>
                    </a:prstClr>
                  </a:solidFill>
                </a:uFill>
                <a:ea typeface="Montserrat ExtraLight"/>
                <a:cs typeface="Montserrat ExtraLight"/>
              </a:rPr>
              <a:t>Everyone will have the opportunity to vote.</a:t>
            </a:r>
          </a:p>
          <a:p>
            <a:pPr marL="285750" indent="-285750">
              <a:buFont typeface="Arial" panose="020B0604020202020204" pitchFamily="34" charset="0"/>
              <a:buChar char="•"/>
            </a:pPr>
            <a:r>
              <a:rPr lang="en-GB" sz="1600" dirty="0">
                <a:uFill>
                  <a:solidFill>
                    <a:prstClr val="black">
                      <a:alpha val="0"/>
                    </a:prstClr>
                  </a:solidFill>
                </a:uFill>
                <a:ea typeface="Montserrat ExtraLight"/>
                <a:cs typeface="Montserrat ExtraLight"/>
              </a:rPr>
              <a:t>Everyone is given a ballot paper that lists the name of each party.</a:t>
            </a:r>
          </a:p>
          <a:p>
            <a:pPr marL="285750" indent="-285750">
              <a:buFont typeface="Arial" panose="020B0604020202020204" pitchFamily="34" charset="0"/>
              <a:buChar char="•"/>
            </a:pPr>
            <a:r>
              <a:rPr lang="en-GB" sz="1600" dirty="0">
                <a:uFill>
                  <a:solidFill>
                    <a:prstClr val="black">
                      <a:alpha val="0"/>
                    </a:prstClr>
                  </a:solidFill>
                </a:uFill>
                <a:ea typeface="Montserrat ExtraLight"/>
                <a:cs typeface="Montserrat ExtraLight"/>
              </a:rPr>
              <a:t>To vote enter an </a:t>
            </a:r>
            <a:r>
              <a:rPr lang="en-GB" sz="1600" b="1" dirty="0">
                <a:uFill>
                  <a:solidFill>
                    <a:prstClr val="black">
                      <a:alpha val="0"/>
                    </a:prstClr>
                  </a:solidFill>
                </a:uFill>
                <a:latin typeface="+mj-lt"/>
                <a:ea typeface="Montserrat ExtraLight"/>
                <a:cs typeface="Montserrat ExtraLight"/>
              </a:rPr>
              <a:t>x</a:t>
            </a:r>
            <a:r>
              <a:rPr lang="en-GB" sz="1600" dirty="0">
                <a:uFill>
                  <a:solidFill>
                    <a:prstClr val="black">
                      <a:alpha val="0"/>
                    </a:prstClr>
                  </a:solidFill>
                </a:uFill>
                <a:ea typeface="Montserrat ExtraLight"/>
                <a:cs typeface="Montserrat ExtraLight"/>
              </a:rPr>
              <a:t> in the blank box next to the name of the party you wish to vote for.</a:t>
            </a:r>
          </a:p>
          <a:p>
            <a:pPr marL="285750" indent="-285750">
              <a:buFont typeface="Arial" panose="020B0604020202020204" pitchFamily="34" charset="0"/>
              <a:buChar char="•"/>
            </a:pPr>
            <a:r>
              <a:rPr lang="en-GB" sz="1600" dirty="0">
                <a:uFill>
                  <a:solidFill>
                    <a:prstClr val="black">
                      <a:alpha val="0"/>
                    </a:prstClr>
                  </a:solidFill>
                </a:uFill>
                <a:ea typeface="Montserrat ExtraLight"/>
                <a:cs typeface="Montserrat ExtraLight"/>
              </a:rPr>
              <a:t>It's a secret ballot, so you don't need to write your name on the paper or tell anyone which party you've chosen to vote for.</a:t>
            </a:r>
          </a:p>
          <a:p>
            <a:pPr marL="285750" indent="-285750">
              <a:buFont typeface="Arial" panose="020B0604020202020204" pitchFamily="34" charset="0"/>
              <a:buChar char="•"/>
            </a:pPr>
            <a:r>
              <a:rPr lang="en-GB" sz="1600" dirty="0">
                <a:uFill>
                  <a:solidFill>
                    <a:prstClr val="black">
                      <a:alpha val="0"/>
                    </a:prstClr>
                  </a:solidFill>
                </a:uFill>
                <a:ea typeface="Montserrat ExtraLight"/>
                <a:cs typeface="Montserrat ExtraLight"/>
              </a:rPr>
              <a:t>Fold your paper in half and place it in the ballot box.</a:t>
            </a:r>
          </a:p>
          <a:p>
            <a:pPr marL="285750" indent="-285750">
              <a:buFont typeface="Arial" panose="020B0604020202020204" pitchFamily="34" charset="0"/>
              <a:buChar char="•"/>
            </a:pPr>
            <a:r>
              <a:rPr lang="en-GB" sz="1600" dirty="0">
                <a:uFill>
                  <a:solidFill>
                    <a:prstClr val="black">
                      <a:alpha val="0"/>
                    </a:prstClr>
                  </a:solidFill>
                </a:uFill>
                <a:ea typeface="Montserrat ExtraLight"/>
                <a:cs typeface="Montserrat ExtraLight"/>
              </a:rPr>
              <a:t>The party with the most votes will win the election.</a:t>
            </a:r>
            <a:endParaRPr lang="cy-GB" sz="1600" b="0" i="0" u="none" strike="noStrike" cap="none" baseline="0" dirty="0">
              <a:solidFill>
                <a:srgbClr val="FFFFFF"/>
              </a:solidFill>
              <a:effectLst/>
              <a:uFill>
                <a:solidFill>
                  <a:prstClr val="black">
                    <a:alpha val="0"/>
                  </a:prstClr>
                </a:solidFill>
              </a:uFill>
              <a:latin typeface="Montserrat ExtraLight"/>
              <a:ea typeface="Montserrat ExtraLight"/>
              <a:cs typeface="Montserrat ExtraLight"/>
            </a:endParaRPr>
          </a:p>
        </p:txBody>
      </p:sp>
      <p:pic>
        <p:nvPicPr>
          <p:cNvPr id="8" name="Picture Placeholder 7">
            <a:extLst>
              <a:ext uri="{FF2B5EF4-FFF2-40B4-BE49-F238E27FC236}">
                <a16:creationId xmlns:a16="http://schemas.microsoft.com/office/drawing/2014/main" id="{6E5FD5B3-1F21-98E6-9C6F-89073BF2B191}"/>
              </a:ext>
            </a:extLst>
          </p:cNvPr>
          <p:cNvPicPr>
            <a:picLocks noGrp="1" noChangeAspect="1"/>
          </p:cNvPicPr>
          <p:nvPr>
            <p:ph type="pic" sz="quarter" idx="13"/>
          </p:nvPr>
        </p:nvPicPr>
        <p:blipFill>
          <a:blip r:embed="rId3">
            <a:extLst>
              <a:ext uri="{96DAC541-7B7A-43D3-8B79-37D633B846F1}">
                <asvg:svgBlip xmlns:asvg="http://schemas.microsoft.com/office/drawing/2016/SVG/main" r:embed="rId4"/>
              </a:ext>
            </a:extLst>
          </a:blip>
          <a:srcRect l="59" r="59"/>
          <a:stretch>
            <a:fillRect/>
          </a:stretch>
        </p:blipFill>
        <p:spPr/>
      </p:pic>
    </p:spTree>
    <p:extLst>
      <p:ext uri="{BB962C8B-B14F-4D97-AF65-F5344CB8AC3E}">
        <p14:creationId xmlns:p14="http://schemas.microsoft.com/office/powerpoint/2010/main" val="39940313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BA2D41EC-E59F-B8D9-1E69-54ED97C7DE8F}"/>
              </a:ext>
            </a:extLst>
          </p:cNvPr>
          <p:cNvSpPr>
            <a:spLocks noGrp="1"/>
          </p:cNvSpPr>
          <p:nvPr>
            <p:ph type="pic" sz="quarter" idx="10"/>
          </p:nvPr>
        </p:nvSpPr>
        <p:spPr/>
        <p:txBody>
          <a:bodyPr/>
          <a:lstStyle/>
          <a:p>
            <a:endParaRPr lang="en-GB"/>
          </a:p>
        </p:txBody>
      </p:sp>
    </p:spTree>
    <p:extLst>
      <p:ext uri="{BB962C8B-B14F-4D97-AF65-F5344CB8AC3E}">
        <p14:creationId xmlns:p14="http://schemas.microsoft.com/office/powerpoint/2010/main" val="7145543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72CF37-B973-1FFA-31CF-381C74B3AB56}"/>
            </a:ext>
          </a:extLst>
        </p:cNvPr>
        <p:cNvGrpSpPr/>
        <p:nvPr/>
      </p:nvGrpSpPr>
      <p:grpSpPr>
        <a:xfrm>
          <a:off x="0" y="0"/>
          <a:ext cx="0" cy="0"/>
          <a:chOff x="0" y="0"/>
          <a:chExt cx="0" cy="0"/>
        </a:xfrm>
      </p:grpSpPr>
      <p:pic>
        <p:nvPicPr>
          <p:cNvPr id="37" name="Picture 1">
            <a:extLst>
              <a:ext uri="{FF2B5EF4-FFF2-40B4-BE49-F238E27FC236}">
                <a16:creationId xmlns:a16="http://schemas.microsoft.com/office/drawing/2014/main" id="{B838B901-1219-A8FA-4A41-FE46BD80A301}"/>
              </a:ext>
            </a:extLst>
          </p:cNvPr>
          <p:cNvPicPr>
            <a:picLocks noGrp="1" noChangeAspect="1"/>
          </p:cNvPicPr>
          <p:nvPr>
            <p:ph type="pic" sz="quarter" idx="4294967295"/>
          </p:nvPr>
        </p:nvPicPr>
        <p:blipFill rotWithShape="1">
          <a:blip r:embed="rId3" cstate="screen">
            <a:extLst>
              <a:ext uri="{28A0092B-C50C-407E-A947-70E740481C1C}">
                <a14:useLocalDpi xmlns:a14="http://schemas.microsoft.com/office/drawing/2010/main" val="0"/>
              </a:ext>
            </a:extLst>
          </a:blip>
          <a:srcRect/>
          <a:stretch/>
        </p:blipFill>
        <p:spPr>
          <a:xfrm>
            <a:off x="0" y="-4763"/>
            <a:ext cx="12192000" cy="5880101"/>
          </a:xfrm>
          <a:prstGeom prst="rect">
            <a:avLst/>
          </a:prstGeom>
        </p:spPr>
      </p:pic>
    </p:spTree>
    <p:extLst>
      <p:ext uri="{BB962C8B-B14F-4D97-AF65-F5344CB8AC3E}">
        <p14:creationId xmlns:p14="http://schemas.microsoft.com/office/powerpoint/2010/main" val="28920768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065ECE-8837-8E9E-B04C-828257AAC27F}"/>
            </a:ext>
          </a:extLst>
        </p:cNvPr>
        <p:cNvGrpSpPr/>
        <p:nvPr/>
      </p:nvGrpSpPr>
      <p:grpSpPr>
        <a:xfrm>
          <a:off x="0" y="0"/>
          <a:ext cx="0" cy="0"/>
          <a:chOff x="0" y="0"/>
          <a:chExt cx="0" cy="0"/>
        </a:xfrm>
      </p:grpSpPr>
      <p:pic>
        <p:nvPicPr>
          <p:cNvPr id="3" name="Online Media 2" title="History | Senedd">
            <a:hlinkClick r:id="" action="ppaction://media"/>
            <a:extLst>
              <a:ext uri="{FF2B5EF4-FFF2-40B4-BE49-F238E27FC236}">
                <a16:creationId xmlns:a16="http://schemas.microsoft.com/office/drawing/2014/main" id="{7A4BF0A9-6191-8EE8-2149-E0F95F8ACE45}"/>
              </a:ext>
            </a:extLst>
          </p:cNvPr>
          <p:cNvPicPr>
            <a:picLocks noRot="1" noChangeAspect="1"/>
          </p:cNvPicPr>
          <p:nvPr>
            <a:videoFile r:link="rId1"/>
          </p:nvPr>
        </p:nvPicPr>
        <p:blipFill>
          <a:blip r:embed="rId4"/>
          <a:stretch>
            <a:fillRect/>
          </a:stretch>
        </p:blipFill>
        <p:spPr>
          <a:xfrm>
            <a:off x="26988" y="0"/>
            <a:ext cx="12138025" cy="6858000"/>
          </a:xfrm>
          <a:prstGeom prst="rect">
            <a:avLst/>
          </a:prstGeom>
        </p:spPr>
      </p:pic>
    </p:spTree>
    <p:extLst>
      <p:ext uri="{BB962C8B-B14F-4D97-AF65-F5344CB8AC3E}">
        <p14:creationId xmlns:p14="http://schemas.microsoft.com/office/powerpoint/2010/main" val="3498466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54864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2A8BB9-EE00-A9DF-7EB9-808CBF4007C8}"/>
              </a:ext>
            </a:extLst>
          </p:cNvPr>
          <p:cNvSpPr>
            <a:spLocks noGrp="1"/>
          </p:cNvSpPr>
          <p:nvPr>
            <p:ph type="title"/>
          </p:nvPr>
        </p:nvSpPr>
        <p:spPr/>
        <p:txBody>
          <a:bodyPr/>
          <a:lstStyle/>
          <a:p>
            <a:pPr>
              <a:lnSpc>
                <a:spcPct val="100000"/>
              </a:lnSpc>
            </a:pPr>
            <a:r>
              <a:rPr lang="en-GB" b="1" i="0" strike="noStrike" cap="none" spc="0" baseline="0">
                <a:ea typeface="Montserrat Alternates Black"/>
                <a:cs typeface="Montserrat Alternates Black"/>
              </a:rPr>
              <a:t>The Senedd</a:t>
            </a:r>
            <a:r>
              <a:rPr lang="en-GB" b="1">
                <a:effectLst/>
              </a:rPr>
              <a:t> is responsible for many topics that affect our day-to-day lives.</a:t>
            </a:r>
            <a:endParaRPr lang="en-GB"/>
          </a:p>
        </p:txBody>
      </p:sp>
      <p:sp>
        <p:nvSpPr>
          <p:cNvPr id="6" name="Text Placeholder 5">
            <a:extLst>
              <a:ext uri="{FF2B5EF4-FFF2-40B4-BE49-F238E27FC236}">
                <a16:creationId xmlns:a16="http://schemas.microsoft.com/office/drawing/2014/main" id="{BAD2B951-7692-7706-6C26-41CEBD30AACE}"/>
              </a:ext>
            </a:extLst>
          </p:cNvPr>
          <p:cNvSpPr>
            <a:spLocks noGrp="1"/>
          </p:cNvSpPr>
          <p:nvPr>
            <p:ph type="body" sz="quarter" idx="48"/>
          </p:nvPr>
        </p:nvSpPr>
        <p:spPr/>
        <p:txBody>
          <a:bodyPr/>
          <a:lstStyle/>
          <a:p>
            <a:r>
              <a:rPr lang="en-GB"/>
              <a:t>Health</a:t>
            </a:r>
          </a:p>
        </p:txBody>
      </p:sp>
      <p:sp>
        <p:nvSpPr>
          <p:cNvPr id="8" name="Text Placeholder 7">
            <a:extLst>
              <a:ext uri="{FF2B5EF4-FFF2-40B4-BE49-F238E27FC236}">
                <a16:creationId xmlns:a16="http://schemas.microsoft.com/office/drawing/2014/main" id="{F5CF8484-0729-012A-01E7-5A02F6EB19BF}"/>
              </a:ext>
            </a:extLst>
          </p:cNvPr>
          <p:cNvSpPr>
            <a:spLocks noGrp="1"/>
          </p:cNvSpPr>
          <p:nvPr>
            <p:ph type="body" sz="quarter" idx="52"/>
          </p:nvPr>
        </p:nvSpPr>
        <p:spPr/>
        <p:txBody>
          <a:bodyPr/>
          <a:lstStyle/>
          <a:p>
            <a:r>
              <a:rPr lang="en-GB"/>
              <a:t>Education</a:t>
            </a:r>
          </a:p>
        </p:txBody>
      </p:sp>
      <p:sp>
        <p:nvSpPr>
          <p:cNvPr id="10" name="Text Placeholder 9">
            <a:extLst>
              <a:ext uri="{FF2B5EF4-FFF2-40B4-BE49-F238E27FC236}">
                <a16:creationId xmlns:a16="http://schemas.microsoft.com/office/drawing/2014/main" id="{3AC92684-A0D8-B224-A40A-C876FDD58A51}"/>
              </a:ext>
            </a:extLst>
          </p:cNvPr>
          <p:cNvSpPr>
            <a:spLocks noGrp="1"/>
          </p:cNvSpPr>
          <p:nvPr>
            <p:ph type="body" sz="quarter" idx="54"/>
          </p:nvPr>
        </p:nvSpPr>
        <p:spPr/>
        <p:txBody>
          <a:bodyPr/>
          <a:lstStyle/>
          <a:p>
            <a:r>
              <a:rPr lang="en-GB"/>
              <a:t>Sports</a:t>
            </a:r>
          </a:p>
        </p:txBody>
      </p:sp>
      <p:sp>
        <p:nvSpPr>
          <p:cNvPr id="12" name="Text Placeholder 11">
            <a:extLst>
              <a:ext uri="{FF2B5EF4-FFF2-40B4-BE49-F238E27FC236}">
                <a16:creationId xmlns:a16="http://schemas.microsoft.com/office/drawing/2014/main" id="{68186EFE-AE76-21D7-9441-47CF670C1275}"/>
              </a:ext>
            </a:extLst>
          </p:cNvPr>
          <p:cNvSpPr>
            <a:spLocks noGrp="1"/>
          </p:cNvSpPr>
          <p:nvPr>
            <p:ph type="body" sz="quarter" idx="56"/>
          </p:nvPr>
        </p:nvSpPr>
        <p:spPr/>
        <p:txBody>
          <a:bodyPr/>
          <a:lstStyle/>
          <a:p>
            <a:r>
              <a:rPr lang="en-GB"/>
              <a:t>Agriculture</a:t>
            </a:r>
          </a:p>
        </p:txBody>
      </p:sp>
      <p:sp>
        <p:nvSpPr>
          <p:cNvPr id="14" name="Text Placeholder 13">
            <a:extLst>
              <a:ext uri="{FF2B5EF4-FFF2-40B4-BE49-F238E27FC236}">
                <a16:creationId xmlns:a16="http://schemas.microsoft.com/office/drawing/2014/main" id="{3DE5C50D-03DA-E854-F02A-ADBBB09B061D}"/>
              </a:ext>
            </a:extLst>
          </p:cNvPr>
          <p:cNvSpPr>
            <a:spLocks noGrp="1"/>
          </p:cNvSpPr>
          <p:nvPr>
            <p:ph type="body" sz="quarter" idx="58"/>
          </p:nvPr>
        </p:nvSpPr>
        <p:spPr/>
        <p:txBody>
          <a:bodyPr/>
          <a:lstStyle/>
          <a:p>
            <a:r>
              <a:rPr lang="en-GB"/>
              <a:t>Food</a:t>
            </a:r>
          </a:p>
        </p:txBody>
      </p:sp>
      <p:sp>
        <p:nvSpPr>
          <p:cNvPr id="16" name="Text Placeholder 15">
            <a:extLst>
              <a:ext uri="{FF2B5EF4-FFF2-40B4-BE49-F238E27FC236}">
                <a16:creationId xmlns:a16="http://schemas.microsoft.com/office/drawing/2014/main" id="{79C54544-7F58-932D-80A7-9A9A3374C430}"/>
              </a:ext>
            </a:extLst>
          </p:cNvPr>
          <p:cNvSpPr>
            <a:spLocks noGrp="1"/>
          </p:cNvSpPr>
          <p:nvPr>
            <p:ph type="body" sz="quarter" idx="60"/>
          </p:nvPr>
        </p:nvSpPr>
        <p:spPr/>
        <p:txBody>
          <a:bodyPr/>
          <a:lstStyle/>
          <a:p>
            <a:r>
              <a:rPr lang="en-GB"/>
              <a:t>Fire and Rescue</a:t>
            </a:r>
          </a:p>
          <a:p>
            <a:r>
              <a:rPr lang="en-GB"/>
              <a:t>Services</a:t>
            </a:r>
          </a:p>
        </p:txBody>
      </p:sp>
      <p:sp>
        <p:nvSpPr>
          <p:cNvPr id="18" name="Text Placeholder 17">
            <a:extLst>
              <a:ext uri="{FF2B5EF4-FFF2-40B4-BE49-F238E27FC236}">
                <a16:creationId xmlns:a16="http://schemas.microsoft.com/office/drawing/2014/main" id="{7DFEC935-8512-1809-C4E4-62C82A2A12E7}"/>
              </a:ext>
            </a:extLst>
          </p:cNvPr>
          <p:cNvSpPr>
            <a:spLocks noGrp="1"/>
          </p:cNvSpPr>
          <p:nvPr>
            <p:ph type="body" sz="quarter" idx="62"/>
          </p:nvPr>
        </p:nvSpPr>
        <p:spPr/>
        <p:txBody>
          <a:bodyPr/>
          <a:lstStyle/>
          <a:p>
            <a:r>
              <a:rPr lang="en-GB"/>
              <a:t>Environment</a:t>
            </a:r>
          </a:p>
        </p:txBody>
      </p:sp>
      <p:sp>
        <p:nvSpPr>
          <p:cNvPr id="32" name="Text Placeholder 31">
            <a:extLst>
              <a:ext uri="{FF2B5EF4-FFF2-40B4-BE49-F238E27FC236}">
                <a16:creationId xmlns:a16="http://schemas.microsoft.com/office/drawing/2014/main" id="{A81BB825-70ED-0468-8C79-78A64043237E}"/>
              </a:ext>
            </a:extLst>
          </p:cNvPr>
          <p:cNvSpPr>
            <a:spLocks noGrp="1"/>
          </p:cNvSpPr>
          <p:nvPr>
            <p:ph type="body" sz="quarter" idx="64"/>
          </p:nvPr>
        </p:nvSpPr>
        <p:spPr/>
        <p:txBody>
          <a:bodyPr/>
          <a:lstStyle/>
          <a:p>
            <a:r>
              <a:rPr lang="en-GB"/>
              <a:t>Housing</a:t>
            </a:r>
          </a:p>
        </p:txBody>
      </p:sp>
      <p:pic>
        <p:nvPicPr>
          <p:cNvPr id="49" name="Picture Placeholder 6">
            <a:extLst>
              <a:ext uri="{FF2B5EF4-FFF2-40B4-BE49-F238E27FC236}">
                <a16:creationId xmlns:a16="http://schemas.microsoft.com/office/drawing/2014/main" id="{E901E950-DDFD-2AAA-6586-A925BAB30EFC}"/>
              </a:ext>
            </a:extLst>
          </p:cNvPr>
          <p:cNvPicPr>
            <a:picLocks noChangeAspect="1"/>
          </p:cNvPicPr>
          <p:nvPr/>
        </p:nvPicPr>
        <p:blipFill>
          <a:blip r:embed="rId3">
            <a:extLst>
              <a:ext uri="{96DAC541-7B7A-43D3-8B79-37D633B846F1}">
                <asvg:svgBlip xmlns:asvg="http://schemas.microsoft.com/office/drawing/2016/SVG/main" r:embed="rId4"/>
              </a:ext>
            </a:extLst>
          </a:blip>
          <a:srcRect l="48" r="48"/>
          <a:stretch/>
        </p:blipFill>
        <p:spPr>
          <a:xfrm>
            <a:off x="8663691" y="1968638"/>
            <a:ext cx="3156834" cy="3852865"/>
          </a:xfrm>
          <a:prstGeom prst="rect">
            <a:avLst/>
          </a:prstGeom>
        </p:spPr>
      </p:pic>
      <p:pic>
        <p:nvPicPr>
          <p:cNvPr id="7" name="Picture Placeholder 6">
            <a:extLst>
              <a:ext uri="{FF2B5EF4-FFF2-40B4-BE49-F238E27FC236}">
                <a16:creationId xmlns:a16="http://schemas.microsoft.com/office/drawing/2014/main" id="{0AA07D92-F41E-A7F5-BCE3-6C0954B69A8C}"/>
              </a:ext>
            </a:extLst>
          </p:cNvPr>
          <p:cNvPicPr>
            <a:picLocks noGrp="1" noChangeAspect="1"/>
          </p:cNvPicPr>
          <p:nvPr>
            <p:ph type="pic" sz="quarter" idx="59"/>
          </p:nvPr>
        </p:nvPicPr>
        <p:blipFill>
          <a:blip r:embed="rId5">
            <a:extLst>
              <a:ext uri="{96DAC541-7B7A-43D3-8B79-37D633B846F1}">
                <asvg:svgBlip xmlns:asvg="http://schemas.microsoft.com/office/drawing/2016/SVG/main" r:embed="rId6"/>
              </a:ext>
            </a:extLst>
          </a:blip>
          <a:srcRect t="110" b="110"/>
          <a:stretch>
            <a:fillRect/>
          </a:stretch>
        </p:blipFill>
        <p:spPr/>
      </p:pic>
      <p:pic>
        <p:nvPicPr>
          <p:cNvPr id="15" name="Picture Placeholder 14">
            <a:extLst>
              <a:ext uri="{FF2B5EF4-FFF2-40B4-BE49-F238E27FC236}">
                <a16:creationId xmlns:a16="http://schemas.microsoft.com/office/drawing/2014/main" id="{D5B89AD5-A495-3074-3F1F-11FC076DA82A}"/>
              </a:ext>
            </a:extLst>
          </p:cNvPr>
          <p:cNvPicPr>
            <a:picLocks noGrp="1" noChangeAspect="1"/>
          </p:cNvPicPr>
          <p:nvPr>
            <p:ph type="pic" sz="quarter" idx="37"/>
          </p:nvPr>
        </p:nvPicPr>
        <p:blipFill>
          <a:blip r:embed="rId7">
            <a:extLst>
              <a:ext uri="{96DAC541-7B7A-43D3-8B79-37D633B846F1}">
                <asvg:svgBlip xmlns:asvg="http://schemas.microsoft.com/office/drawing/2016/SVG/main" r:embed="rId8"/>
              </a:ext>
            </a:extLst>
          </a:blip>
          <a:srcRect/>
          <a:stretch>
            <a:fillRect/>
          </a:stretch>
        </p:blipFill>
        <p:spPr/>
      </p:pic>
      <p:pic>
        <p:nvPicPr>
          <p:cNvPr id="21" name="Picture Placeholder 20">
            <a:extLst>
              <a:ext uri="{FF2B5EF4-FFF2-40B4-BE49-F238E27FC236}">
                <a16:creationId xmlns:a16="http://schemas.microsoft.com/office/drawing/2014/main" id="{92C7AF04-4811-02EF-E114-AD8007163BA7}"/>
              </a:ext>
            </a:extLst>
          </p:cNvPr>
          <p:cNvPicPr>
            <a:picLocks noGrp="1" noChangeAspect="1"/>
          </p:cNvPicPr>
          <p:nvPr>
            <p:ph type="pic" sz="quarter" idx="57"/>
          </p:nvPr>
        </p:nvPicPr>
        <p:blipFill>
          <a:blip r:embed="rId9">
            <a:extLst>
              <a:ext uri="{96DAC541-7B7A-43D3-8B79-37D633B846F1}">
                <asvg:svgBlip xmlns:asvg="http://schemas.microsoft.com/office/drawing/2016/SVG/main" r:embed="rId10"/>
              </a:ext>
            </a:extLst>
          </a:blip>
          <a:srcRect/>
          <a:stretch>
            <a:fillRect/>
          </a:stretch>
        </p:blipFill>
        <p:spPr/>
      </p:pic>
      <p:pic>
        <p:nvPicPr>
          <p:cNvPr id="25" name="Picture Placeholder 24">
            <a:extLst>
              <a:ext uri="{FF2B5EF4-FFF2-40B4-BE49-F238E27FC236}">
                <a16:creationId xmlns:a16="http://schemas.microsoft.com/office/drawing/2014/main" id="{F6687C82-5CD7-C274-9C15-F5B36DC25544}"/>
              </a:ext>
            </a:extLst>
          </p:cNvPr>
          <p:cNvPicPr>
            <a:picLocks noGrp="1" noChangeAspect="1"/>
          </p:cNvPicPr>
          <p:nvPr>
            <p:ph type="pic" sz="quarter" idx="51"/>
          </p:nvPr>
        </p:nvPicPr>
        <p:blipFill>
          <a:blip r:embed="rId11">
            <a:extLst>
              <a:ext uri="{96DAC541-7B7A-43D3-8B79-37D633B846F1}">
                <asvg:svgBlip xmlns:asvg="http://schemas.microsoft.com/office/drawing/2016/SVG/main" r:embed="rId12"/>
              </a:ext>
            </a:extLst>
          </a:blip>
          <a:srcRect t="110" b="110"/>
          <a:stretch>
            <a:fillRect/>
          </a:stretch>
        </p:blipFill>
        <p:spPr/>
      </p:pic>
      <p:pic>
        <p:nvPicPr>
          <p:cNvPr id="51" name="Picture Placeholder 50">
            <a:extLst>
              <a:ext uri="{FF2B5EF4-FFF2-40B4-BE49-F238E27FC236}">
                <a16:creationId xmlns:a16="http://schemas.microsoft.com/office/drawing/2014/main" id="{57343660-8A12-3008-C3B2-93BBE35EBBE2}"/>
              </a:ext>
            </a:extLst>
          </p:cNvPr>
          <p:cNvPicPr>
            <a:picLocks noGrp="1" noChangeAspect="1"/>
          </p:cNvPicPr>
          <p:nvPr>
            <p:ph type="pic" sz="quarter" idx="61"/>
          </p:nvPr>
        </p:nvPicPr>
        <p:blipFill>
          <a:blip r:embed="rId13">
            <a:extLst>
              <a:ext uri="{96DAC541-7B7A-43D3-8B79-37D633B846F1}">
                <asvg:svgBlip xmlns:asvg="http://schemas.microsoft.com/office/drawing/2016/SVG/main" r:embed="rId14"/>
              </a:ext>
            </a:extLst>
          </a:blip>
          <a:srcRect/>
          <a:stretch>
            <a:fillRect/>
          </a:stretch>
        </p:blipFill>
        <p:spPr/>
      </p:pic>
      <p:pic>
        <p:nvPicPr>
          <p:cNvPr id="31" name="Picture Placeholder 30">
            <a:extLst>
              <a:ext uri="{FF2B5EF4-FFF2-40B4-BE49-F238E27FC236}">
                <a16:creationId xmlns:a16="http://schemas.microsoft.com/office/drawing/2014/main" id="{6C48F106-3E80-B8FB-B674-18B3A2A4F083}"/>
              </a:ext>
            </a:extLst>
          </p:cNvPr>
          <p:cNvPicPr>
            <a:picLocks noGrp="1" noChangeAspect="1"/>
          </p:cNvPicPr>
          <p:nvPr>
            <p:ph type="pic" sz="quarter" idx="53"/>
          </p:nvPr>
        </p:nvPicPr>
        <p:blipFill>
          <a:blip r:embed="rId15">
            <a:extLst>
              <a:ext uri="{96DAC541-7B7A-43D3-8B79-37D633B846F1}">
                <asvg:svgBlip xmlns:asvg="http://schemas.microsoft.com/office/drawing/2016/SVG/main" r:embed="rId16"/>
              </a:ext>
            </a:extLst>
          </a:blip>
          <a:srcRect/>
          <a:stretch>
            <a:fillRect/>
          </a:stretch>
        </p:blipFill>
        <p:spPr/>
      </p:pic>
      <p:pic>
        <p:nvPicPr>
          <p:cNvPr id="39" name="Picture Placeholder 38">
            <a:extLst>
              <a:ext uri="{FF2B5EF4-FFF2-40B4-BE49-F238E27FC236}">
                <a16:creationId xmlns:a16="http://schemas.microsoft.com/office/drawing/2014/main" id="{FF1D74BF-77A6-A822-9955-A01971010BD1}"/>
              </a:ext>
            </a:extLst>
          </p:cNvPr>
          <p:cNvPicPr>
            <a:picLocks noGrp="1" noChangeAspect="1"/>
          </p:cNvPicPr>
          <p:nvPr>
            <p:ph type="pic" sz="quarter" idx="63"/>
          </p:nvPr>
        </p:nvPicPr>
        <p:blipFill>
          <a:blip r:embed="rId17">
            <a:extLst>
              <a:ext uri="{96DAC541-7B7A-43D3-8B79-37D633B846F1}">
                <asvg:svgBlip xmlns:asvg="http://schemas.microsoft.com/office/drawing/2016/SVG/main" r:embed="rId18"/>
              </a:ext>
            </a:extLst>
          </a:blip>
          <a:srcRect/>
          <a:stretch>
            <a:fillRect/>
          </a:stretch>
        </p:blipFill>
        <p:spPr/>
      </p:pic>
      <p:pic>
        <p:nvPicPr>
          <p:cNvPr id="47" name="Picture Placeholder 46">
            <a:extLst>
              <a:ext uri="{FF2B5EF4-FFF2-40B4-BE49-F238E27FC236}">
                <a16:creationId xmlns:a16="http://schemas.microsoft.com/office/drawing/2014/main" id="{A017611E-6778-02BD-5DFD-8AF9EBA64BD9}"/>
              </a:ext>
            </a:extLst>
          </p:cNvPr>
          <p:cNvPicPr>
            <a:picLocks noGrp="1" noChangeAspect="1"/>
          </p:cNvPicPr>
          <p:nvPr>
            <p:ph type="pic" sz="quarter" idx="55"/>
          </p:nvPr>
        </p:nvPicPr>
        <p:blipFill>
          <a:blip r:embed="rId19">
            <a:extLst>
              <a:ext uri="{96DAC541-7B7A-43D3-8B79-37D633B846F1}">
                <asvg:svgBlip xmlns:asvg="http://schemas.microsoft.com/office/drawing/2016/SVG/main" r:embed="rId20"/>
              </a:ext>
            </a:extLst>
          </a:blip>
          <a:srcRect/>
          <a:stretch/>
        </p:blipFill>
        <p:spPr/>
      </p:pic>
    </p:spTree>
    <p:extLst>
      <p:ext uri="{BB962C8B-B14F-4D97-AF65-F5344CB8AC3E}">
        <p14:creationId xmlns:p14="http://schemas.microsoft.com/office/powerpoint/2010/main" val="33464782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C5E75F3-1798-4661-9C64-BBCFADEEB8E2}"/>
              </a:ext>
            </a:extLst>
          </p:cNvPr>
          <p:cNvSpPr>
            <a:spLocks noGrp="1"/>
          </p:cNvSpPr>
          <p:nvPr>
            <p:ph type="title"/>
          </p:nvPr>
        </p:nvSpPr>
        <p:spPr/>
        <p:txBody>
          <a:bodyPr/>
          <a:lstStyle/>
          <a:p>
            <a:r>
              <a:rPr lang="en-GB" dirty="0"/>
              <a:t>Members of the Senedd</a:t>
            </a:r>
          </a:p>
        </p:txBody>
      </p:sp>
      <p:sp>
        <p:nvSpPr>
          <p:cNvPr id="12" name="Text Placeholder 11">
            <a:extLst>
              <a:ext uri="{FF2B5EF4-FFF2-40B4-BE49-F238E27FC236}">
                <a16:creationId xmlns:a16="http://schemas.microsoft.com/office/drawing/2014/main" id="{796AEEF1-29A3-439D-824C-B0D5CB808040}"/>
              </a:ext>
            </a:extLst>
          </p:cNvPr>
          <p:cNvSpPr>
            <a:spLocks noGrp="1"/>
          </p:cNvSpPr>
          <p:nvPr>
            <p:ph type="body" sz="quarter" idx="11"/>
          </p:nvPr>
        </p:nvSpPr>
        <p:spPr>
          <a:xfrm>
            <a:off x="335360" y="1739458"/>
            <a:ext cx="5364163" cy="4074037"/>
          </a:xfrm>
        </p:spPr>
        <p:txBody>
          <a:bodyPr/>
          <a:lstStyle/>
          <a:p>
            <a:r>
              <a:rPr lang="en-GB" sz="2400" dirty="0">
                <a:solidFill>
                  <a:schemeClr val="bg1"/>
                </a:solidFill>
              </a:rPr>
              <a:t>Members of the Senedd are elected to represent us in the debating and passing of laws on these devolved subjects in Wales.</a:t>
            </a:r>
          </a:p>
          <a:p>
            <a:endParaRPr lang="en-GB" sz="2400" dirty="0">
              <a:solidFill>
                <a:schemeClr val="bg1"/>
              </a:solidFill>
            </a:endParaRPr>
          </a:p>
          <a:p>
            <a:r>
              <a:rPr lang="en-GB" sz="2400" dirty="0"/>
              <a:t>If you were a Member of the Senedd for a day, what new law would you make?</a:t>
            </a:r>
            <a:endParaRPr lang="cy-GB" sz="2400" dirty="0"/>
          </a:p>
        </p:txBody>
      </p:sp>
      <p:pic>
        <p:nvPicPr>
          <p:cNvPr id="10" name="Picture Placeholder 9" descr="A hand holding a piece of paper&#10;&#10;Description automatically generated with medium confidence">
            <a:extLst>
              <a:ext uri="{FF2B5EF4-FFF2-40B4-BE49-F238E27FC236}">
                <a16:creationId xmlns:a16="http://schemas.microsoft.com/office/drawing/2014/main" id="{05F158B2-D635-4028-8EE3-2D75AEAC46A8}"/>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14883" b="14883"/>
          <a:stretch>
            <a:fillRect/>
          </a:stretch>
        </p:blipFill>
        <p:spPr/>
      </p:pic>
    </p:spTree>
    <p:extLst>
      <p:ext uri="{BB962C8B-B14F-4D97-AF65-F5344CB8AC3E}">
        <p14:creationId xmlns:p14="http://schemas.microsoft.com/office/powerpoint/2010/main" val="2330256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5651F-8EB5-F4EA-5924-5B30622D2299}"/>
              </a:ext>
            </a:extLst>
          </p:cNvPr>
          <p:cNvSpPr>
            <a:spLocks noGrp="1"/>
          </p:cNvSpPr>
          <p:nvPr>
            <p:ph type="title"/>
          </p:nvPr>
        </p:nvSpPr>
        <p:spPr/>
        <p:txBody>
          <a:bodyPr/>
          <a:lstStyle/>
          <a:p>
            <a:r>
              <a:rPr lang="en-GB"/>
              <a:t>Political Parties</a:t>
            </a:r>
          </a:p>
        </p:txBody>
      </p:sp>
      <p:sp>
        <p:nvSpPr>
          <p:cNvPr id="2048" name="Text Placeholder 2047">
            <a:extLst>
              <a:ext uri="{FF2B5EF4-FFF2-40B4-BE49-F238E27FC236}">
                <a16:creationId xmlns:a16="http://schemas.microsoft.com/office/drawing/2014/main" id="{3DA311BC-A4A0-A637-D68F-9E68B20EECF7}"/>
              </a:ext>
            </a:extLst>
          </p:cNvPr>
          <p:cNvSpPr>
            <a:spLocks noGrp="1"/>
          </p:cNvSpPr>
          <p:nvPr>
            <p:ph type="body" sz="quarter" idx="14"/>
          </p:nvPr>
        </p:nvSpPr>
        <p:spPr/>
        <p:txBody>
          <a:bodyPr/>
          <a:lstStyle/>
          <a:p>
            <a:r>
              <a:rPr lang="en-GB"/>
              <a:t>At the moment, there are five political parties in the Senedd.</a:t>
            </a:r>
          </a:p>
        </p:txBody>
      </p:sp>
      <p:sp>
        <p:nvSpPr>
          <p:cNvPr id="3" name="Picture Placeholder 2">
            <a:extLst>
              <a:ext uri="{FF2B5EF4-FFF2-40B4-BE49-F238E27FC236}">
                <a16:creationId xmlns:a16="http://schemas.microsoft.com/office/drawing/2014/main" id="{B11178B5-1076-295A-D632-F0D0B3A0BDEA}"/>
              </a:ext>
            </a:extLst>
          </p:cNvPr>
          <p:cNvSpPr>
            <a:spLocks noGrp="1"/>
          </p:cNvSpPr>
          <p:nvPr>
            <p:ph type="pic" sz="quarter" idx="10"/>
          </p:nvPr>
        </p:nvSpPr>
        <p:spPr/>
        <p:txBody>
          <a:bodyPr/>
          <a:lstStyle/>
          <a:p>
            <a:endParaRPr lang="en-GB"/>
          </a:p>
        </p:txBody>
      </p:sp>
      <p:sp>
        <p:nvSpPr>
          <p:cNvPr id="9" name="Text Placeholder 8">
            <a:extLst>
              <a:ext uri="{FF2B5EF4-FFF2-40B4-BE49-F238E27FC236}">
                <a16:creationId xmlns:a16="http://schemas.microsoft.com/office/drawing/2014/main" id="{0FC202B3-129B-415A-B6E7-5F2742552BDB}"/>
              </a:ext>
            </a:extLst>
          </p:cNvPr>
          <p:cNvSpPr>
            <a:spLocks noGrp="1"/>
          </p:cNvSpPr>
          <p:nvPr>
            <p:ph type="body" sz="quarter" idx="4294967295"/>
          </p:nvPr>
        </p:nvSpPr>
        <p:spPr>
          <a:xfrm>
            <a:off x="0" y="5205413"/>
            <a:ext cx="3983038" cy="777875"/>
          </a:xfrm>
          <a:prstGeom prst="rect">
            <a:avLst/>
          </a:prstGeom>
        </p:spPr>
        <p:txBody>
          <a:bodyPr/>
          <a:lstStyle/>
          <a:p>
            <a:pPr marL="0" indent="0" algn="ctr">
              <a:buNone/>
            </a:pPr>
            <a:r>
              <a:rPr lang="en-GB" sz="2400">
                <a:solidFill>
                  <a:srgbClr val="0070C0"/>
                </a:solidFill>
              </a:rPr>
              <a:t> </a:t>
            </a:r>
          </a:p>
          <a:p>
            <a:pPr marL="0" indent="0" algn="ctr">
              <a:buNone/>
            </a:pPr>
            <a:endParaRPr lang="en-GB" sz="1600">
              <a:solidFill>
                <a:srgbClr val="00B050"/>
              </a:solidFill>
            </a:endParaRPr>
          </a:p>
        </p:txBody>
      </p:sp>
      <p:sp>
        <p:nvSpPr>
          <p:cNvPr id="11" name="Text Placeholder 10">
            <a:extLst>
              <a:ext uri="{FF2B5EF4-FFF2-40B4-BE49-F238E27FC236}">
                <a16:creationId xmlns:a16="http://schemas.microsoft.com/office/drawing/2014/main" id="{DF57EC2D-4CDF-4F1F-9C63-876A7E6E95DA}"/>
              </a:ext>
            </a:extLst>
          </p:cNvPr>
          <p:cNvSpPr>
            <a:spLocks noGrp="1"/>
          </p:cNvSpPr>
          <p:nvPr>
            <p:ph type="body" sz="quarter" idx="4294967295"/>
          </p:nvPr>
        </p:nvSpPr>
        <p:spPr>
          <a:xfrm>
            <a:off x="0" y="4586288"/>
            <a:ext cx="2527300" cy="777875"/>
          </a:xfrm>
          <a:prstGeom prst="rect">
            <a:avLst/>
          </a:prstGeom>
        </p:spPr>
        <p:txBody>
          <a:bodyPr/>
          <a:lstStyle/>
          <a:p>
            <a:pPr marL="0" indent="0" algn="ctr">
              <a:buNone/>
            </a:pPr>
            <a:endParaRPr lang="en-GB" sz="1600">
              <a:solidFill>
                <a:srgbClr val="0070C0"/>
              </a:solidFill>
            </a:endParaRPr>
          </a:p>
          <a:p>
            <a:pPr marL="0" indent="0" algn="ctr">
              <a:buNone/>
            </a:pPr>
            <a:endParaRPr lang="en-GB" sz="1600" i="1">
              <a:solidFill>
                <a:srgbClr val="0070C0"/>
              </a:solidFill>
            </a:endParaRPr>
          </a:p>
        </p:txBody>
      </p:sp>
      <p:sp>
        <p:nvSpPr>
          <p:cNvPr id="16" name="Text Placeholder 7">
            <a:extLst>
              <a:ext uri="{FF2B5EF4-FFF2-40B4-BE49-F238E27FC236}">
                <a16:creationId xmlns:a16="http://schemas.microsoft.com/office/drawing/2014/main" id="{81B3CBCF-C492-4320-B633-BBBA525E0ED7}"/>
              </a:ext>
            </a:extLst>
          </p:cNvPr>
          <p:cNvSpPr txBox="1">
            <a:spLocks/>
          </p:cNvSpPr>
          <p:nvPr/>
        </p:nvSpPr>
        <p:spPr>
          <a:xfrm>
            <a:off x="2425211" y="1493461"/>
            <a:ext cx="2124939" cy="997735"/>
          </a:xfrm>
          <a:prstGeom prst="rect">
            <a:avLst/>
          </a:prstGeom>
        </p:spPr>
        <p:txBody>
          <a:bodyPr lIns="0" tIns="0" rIns="0" bIns="0" anchor="ctr" anchorCtr="0"/>
          <a:lstStyle>
            <a:lvl1pPr marL="0" indent="0" algn="l" defTabSz="685800" rtl="0" eaLnBrk="1" latinLnBrk="0" hangingPunct="1">
              <a:lnSpc>
                <a:spcPct val="90000"/>
              </a:lnSpc>
              <a:spcBef>
                <a:spcPts val="750"/>
              </a:spcBef>
              <a:buFont typeface="Arial" panose="020B0604020202020204" pitchFamily="34" charset="0"/>
              <a:buNone/>
              <a:defRPr sz="5000" b="1" kern="1200">
                <a:solidFill>
                  <a:srgbClr val="414042"/>
                </a:solidFill>
                <a:latin typeface="+mj-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50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50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50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5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GB" sz="1800" b="1" i="0" u="none" strike="noStrike" kern="1200" cap="none" spc="0" normalizeH="0" baseline="0" noProof="0">
                <a:ln>
                  <a:noFill/>
                </a:ln>
                <a:solidFill>
                  <a:srgbClr val="414042"/>
                </a:solidFill>
                <a:effectLst/>
                <a:uLnTx/>
                <a:uFillTx/>
                <a:latin typeface="Montserrat"/>
                <a:ea typeface="+mn-ea"/>
                <a:cs typeface="+mn-cs"/>
              </a:rPr>
              <a:t> </a:t>
            </a:r>
          </a:p>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GB" sz="1800" b="1" i="0" u="none" strike="noStrike" kern="1200" cap="none" spc="0" normalizeH="0" baseline="0" noProof="0">
              <a:ln>
                <a:noFill/>
              </a:ln>
              <a:solidFill>
                <a:srgbClr val="414042"/>
              </a:solidFill>
              <a:effectLst/>
              <a:uLnTx/>
              <a:uFillTx/>
              <a:latin typeface="Montserrat"/>
              <a:ea typeface="+mn-ea"/>
              <a:cs typeface="+mn-cs"/>
            </a:endParaRPr>
          </a:p>
        </p:txBody>
      </p:sp>
      <p:sp>
        <p:nvSpPr>
          <p:cNvPr id="23" name="Text Placeholder 7">
            <a:extLst>
              <a:ext uri="{FF2B5EF4-FFF2-40B4-BE49-F238E27FC236}">
                <a16:creationId xmlns:a16="http://schemas.microsoft.com/office/drawing/2014/main" id="{EB8C59A1-06F6-46E5-BA8C-D0F3B6B33DA1}"/>
              </a:ext>
            </a:extLst>
          </p:cNvPr>
          <p:cNvSpPr txBox="1">
            <a:spLocks/>
          </p:cNvSpPr>
          <p:nvPr/>
        </p:nvSpPr>
        <p:spPr>
          <a:xfrm>
            <a:off x="4339487" y="8656"/>
            <a:ext cx="7428835" cy="997735"/>
          </a:xfrm>
          <a:prstGeom prst="rect">
            <a:avLst/>
          </a:prstGeom>
        </p:spPr>
        <p:txBody>
          <a:bodyPr lIns="0" tIns="0" rIns="0" bIns="0" anchor="ctr" anchorCtr="0"/>
          <a:lstStyle>
            <a:lvl1pPr marL="0" indent="0" algn="l" defTabSz="685800" rtl="0" eaLnBrk="1" latinLnBrk="0" hangingPunct="1">
              <a:lnSpc>
                <a:spcPct val="90000"/>
              </a:lnSpc>
              <a:spcBef>
                <a:spcPts val="750"/>
              </a:spcBef>
              <a:buFont typeface="Arial" panose="020B0604020202020204" pitchFamily="34" charset="0"/>
              <a:buNone/>
              <a:defRPr sz="5000" b="1" kern="1200">
                <a:solidFill>
                  <a:srgbClr val="414042"/>
                </a:solidFill>
                <a:latin typeface="+mj-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50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50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50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5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GB" sz="3600" b="1" i="0" u="none" strike="noStrike" kern="1200" cap="none" spc="0" normalizeH="0" baseline="0" noProof="0">
              <a:ln>
                <a:noFill/>
              </a:ln>
              <a:solidFill>
                <a:srgbClr val="414042"/>
              </a:solidFill>
              <a:effectLst/>
              <a:uLnTx/>
              <a:uFillTx/>
              <a:latin typeface="Montserrat"/>
              <a:ea typeface="+mn-ea"/>
              <a:cs typeface="+mn-cs"/>
            </a:endParaRPr>
          </a:p>
        </p:txBody>
      </p:sp>
      <p:sp>
        <p:nvSpPr>
          <p:cNvPr id="26" name="Text Placeholder 7">
            <a:extLst>
              <a:ext uri="{FF2B5EF4-FFF2-40B4-BE49-F238E27FC236}">
                <a16:creationId xmlns:a16="http://schemas.microsoft.com/office/drawing/2014/main" id="{B8C318AD-51C4-49A0-86C5-78849F3987D2}"/>
              </a:ext>
            </a:extLst>
          </p:cNvPr>
          <p:cNvSpPr txBox="1">
            <a:spLocks/>
          </p:cNvSpPr>
          <p:nvPr/>
        </p:nvSpPr>
        <p:spPr>
          <a:xfrm>
            <a:off x="4656325" y="1493461"/>
            <a:ext cx="2124939" cy="997735"/>
          </a:xfrm>
          <a:prstGeom prst="rect">
            <a:avLst/>
          </a:prstGeom>
        </p:spPr>
        <p:txBody>
          <a:bodyPr lIns="0" tIns="0" rIns="0" bIns="0" anchor="ctr" anchorCtr="0"/>
          <a:lstStyle>
            <a:lvl1pPr marL="0" indent="0" algn="l" defTabSz="685800" rtl="0" eaLnBrk="1" latinLnBrk="0" hangingPunct="1">
              <a:lnSpc>
                <a:spcPct val="90000"/>
              </a:lnSpc>
              <a:spcBef>
                <a:spcPts val="750"/>
              </a:spcBef>
              <a:buFont typeface="Arial" panose="020B0604020202020204" pitchFamily="34" charset="0"/>
              <a:buNone/>
              <a:defRPr sz="5000" b="1" kern="1200">
                <a:solidFill>
                  <a:srgbClr val="414042"/>
                </a:solidFill>
                <a:latin typeface="+mj-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50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50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50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5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GB" sz="1800" b="1" i="0" u="none" strike="noStrike" kern="1200" cap="none" spc="0" normalizeH="0" baseline="0" noProof="0">
                <a:ln>
                  <a:noFill/>
                </a:ln>
                <a:solidFill>
                  <a:srgbClr val="414042"/>
                </a:solidFill>
                <a:effectLst/>
                <a:uLnTx/>
                <a:uFillTx/>
                <a:latin typeface="Montserrat"/>
                <a:ea typeface="+mn-ea"/>
                <a:cs typeface="+mn-cs"/>
              </a:rPr>
              <a:t> </a:t>
            </a:r>
          </a:p>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GB" sz="1800" b="1" i="0" u="none" strike="noStrike" kern="1200" cap="none" spc="0" normalizeH="0" baseline="0" noProof="0">
              <a:ln>
                <a:noFill/>
              </a:ln>
              <a:solidFill>
                <a:srgbClr val="414042"/>
              </a:solidFill>
              <a:effectLst/>
              <a:uLnTx/>
              <a:uFillTx/>
              <a:latin typeface="Montserrat"/>
              <a:ea typeface="+mn-ea"/>
              <a:cs typeface="+mn-cs"/>
            </a:endParaRPr>
          </a:p>
        </p:txBody>
      </p:sp>
      <p:sp>
        <p:nvSpPr>
          <p:cNvPr id="27" name="Text Placeholder 7">
            <a:extLst>
              <a:ext uri="{FF2B5EF4-FFF2-40B4-BE49-F238E27FC236}">
                <a16:creationId xmlns:a16="http://schemas.microsoft.com/office/drawing/2014/main" id="{5CEE9805-04B7-439D-B1B7-C83EF3010720}"/>
              </a:ext>
            </a:extLst>
          </p:cNvPr>
          <p:cNvSpPr txBox="1">
            <a:spLocks/>
          </p:cNvSpPr>
          <p:nvPr/>
        </p:nvSpPr>
        <p:spPr>
          <a:xfrm>
            <a:off x="6991436" y="1493461"/>
            <a:ext cx="2124939" cy="997735"/>
          </a:xfrm>
          <a:prstGeom prst="rect">
            <a:avLst/>
          </a:prstGeom>
        </p:spPr>
        <p:txBody>
          <a:bodyPr lIns="0" tIns="0" rIns="0" bIns="0" anchor="ctr" anchorCtr="0"/>
          <a:lstStyle>
            <a:lvl1pPr marL="0" indent="0" algn="l" defTabSz="685800" rtl="0" eaLnBrk="1" latinLnBrk="0" hangingPunct="1">
              <a:lnSpc>
                <a:spcPct val="90000"/>
              </a:lnSpc>
              <a:spcBef>
                <a:spcPts val="750"/>
              </a:spcBef>
              <a:buFont typeface="Arial" panose="020B0604020202020204" pitchFamily="34" charset="0"/>
              <a:buNone/>
              <a:defRPr sz="5000" b="1" kern="1200">
                <a:solidFill>
                  <a:srgbClr val="414042"/>
                </a:solidFill>
                <a:latin typeface="+mj-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50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50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50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5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GB" sz="1800" b="1" i="0" u="none" strike="noStrike" kern="1200" cap="none" spc="0" normalizeH="0" baseline="0" noProof="0">
                <a:ln>
                  <a:noFill/>
                </a:ln>
                <a:solidFill>
                  <a:srgbClr val="414042"/>
                </a:solidFill>
                <a:effectLst/>
                <a:uLnTx/>
                <a:uFillTx/>
                <a:latin typeface="Montserrat"/>
                <a:ea typeface="+mn-ea"/>
                <a:cs typeface="+mn-cs"/>
              </a:rPr>
              <a:t> </a:t>
            </a:r>
          </a:p>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GB" sz="1800" b="1" i="0" u="none" strike="noStrike" kern="1200" cap="none" spc="0" normalizeH="0" baseline="0" noProof="0">
              <a:ln>
                <a:noFill/>
              </a:ln>
              <a:solidFill>
                <a:srgbClr val="414042"/>
              </a:solidFill>
              <a:effectLst/>
              <a:uLnTx/>
              <a:uFillTx/>
              <a:latin typeface="Montserrat"/>
              <a:ea typeface="+mn-ea"/>
              <a:cs typeface="+mn-cs"/>
            </a:endParaRPr>
          </a:p>
        </p:txBody>
      </p:sp>
      <p:sp>
        <p:nvSpPr>
          <p:cNvPr id="28" name="Text Placeholder 7">
            <a:extLst>
              <a:ext uri="{FF2B5EF4-FFF2-40B4-BE49-F238E27FC236}">
                <a16:creationId xmlns:a16="http://schemas.microsoft.com/office/drawing/2014/main" id="{FCCFA9F2-A9EF-42BD-92B3-D6AF4FB433D3}"/>
              </a:ext>
            </a:extLst>
          </p:cNvPr>
          <p:cNvSpPr txBox="1">
            <a:spLocks/>
          </p:cNvSpPr>
          <p:nvPr/>
        </p:nvSpPr>
        <p:spPr>
          <a:xfrm>
            <a:off x="9407330" y="1505691"/>
            <a:ext cx="2124939" cy="997735"/>
          </a:xfrm>
          <a:prstGeom prst="rect">
            <a:avLst/>
          </a:prstGeom>
        </p:spPr>
        <p:txBody>
          <a:bodyPr lIns="0" tIns="0" rIns="0" bIns="0" anchor="ctr" anchorCtr="0"/>
          <a:lstStyle>
            <a:lvl1pPr marL="0" indent="0" algn="l" defTabSz="685800" rtl="0" eaLnBrk="1" latinLnBrk="0" hangingPunct="1">
              <a:lnSpc>
                <a:spcPct val="90000"/>
              </a:lnSpc>
              <a:spcBef>
                <a:spcPts val="750"/>
              </a:spcBef>
              <a:buFont typeface="Arial" panose="020B0604020202020204" pitchFamily="34" charset="0"/>
              <a:buNone/>
              <a:defRPr sz="5000" b="1" kern="1200">
                <a:solidFill>
                  <a:srgbClr val="414042"/>
                </a:solidFill>
                <a:latin typeface="+mj-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50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50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50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5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GB" sz="1800" b="1" i="0" u="none" strike="noStrike" kern="1200" cap="none" spc="0" normalizeH="0" baseline="0" noProof="0">
                <a:ln>
                  <a:noFill/>
                </a:ln>
                <a:solidFill>
                  <a:srgbClr val="414042"/>
                </a:solidFill>
                <a:effectLst/>
                <a:uLnTx/>
                <a:uFillTx/>
                <a:latin typeface="Montserrat"/>
                <a:ea typeface="+mn-ea"/>
                <a:cs typeface="+mn-cs"/>
              </a:rPr>
              <a:t> </a:t>
            </a:r>
          </a:p>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GB" sz="1800" b="1" i="0" u="none" strike="noStrike" kern="1200" cap="none" spc="0" normalizeH="0" baseline="0" noProof="0">
              <a:ln>
                <a:noFill/>
              </a:ln>
              <a:solidFill>
                <a:srgbClr val="414042"/>
              </a:solidFill>
              <a:effectLst/>
              <a:uLnTx/>
              <a:uFillTx/>
              <a:latin typeface="Montserrat"/>
              <a:ea typeface="+mn-ea"/>
              <a:cs typeface="+mn-cs"/>
            </a:endParaRPr>
          </a:p>
        </p:txBody>
      </p:sp>
      <p:sp>
        <p:nvSpPr>
          <p:cNvPr id="20" name="Text Placeholder 10">
            <a:extLst>
              <a:ext uri="{FF2B5EF4-FFF2-40B4-BE49-F238E27FC236}">
                <a16:creationId xmlns:a16="http://schemas.microsoft.com/office/drawing/2014/main" id="{849FD8B8-11F9-407F-8CA1-069B277F9437}"/>
              </a:ext>
            </a:extLst>
          </p:cNvPr>
          <p:cNvSpPr txBox="1">
            <a:spLocks/>
          </p:cNvSpPr>
          <p:nvPr/>
        </p:nvSpPr>
        <p:spPr>
          <a:xfrm>
            <a:off x="6991436" y="4586663"/>
            <a:ext cx="2526840" cy="777875"/>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GB" sz="1600" b="0" i="0" u="none" strike="noStrike" kern="1200" cap="none" spc="0" normalizeH="0" baseline="0" noProof="0">
              <a:ln>
                <a:noFill/>
              </a:ln>
              <a:solidFill>
                <a:srgbClr val="0070C0"/>
              </a:solidFill>
              <a:effectLst/>
              <a:uLnTx/>
              <a:uFillTx/>
              <a:latin typeface="Montserrat Light"/>
              <a:ea typeface="+mn-ea"/>
              <a:cs typeface="+mn-cs"/>
            </a:endParaRPr>
          </a:p>
        </p:txBody>
      </p:sp>
      <p:pic>
        <p:nvPicPr>
          <p:cNvPr id="6" name="Graphic 5">
            <a:extLst>
              <a:ext uri="{FF2B5EF4-FFF2-40B4-BE49-F238E27FC236}">
                <a16:creationId xmlns:a16="http://schemas.microsoft.com/office/drawing/2014/main" id="{0E95FB5B-5823-9A30-49D5-F8CD7F8D48C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474424" y="1074407"/>
            <a:ext cx="4320000" cy="586919"/>
          </a:xfrm>
          <a:prstGeom prst="rect">
            <a:avLst/>
          </a:prstGeom>
        </p:spPr>
      </p:pic>
      <p:pic>
        <p:nvPicPr>
          <p:cNvPr id="10" name="Graphic 9">
            <a:extLst>
              <a:ext uri="{FF2B5EF4-FFF2-40B4-BE49-F238E27FC236}">
                <a16:creationId xmlns:a16="http://schemas.microsoft.com/office/drawing/2014/main" id="{F5609104-AA16-FDD6-E782-01037282F0C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503113" y="2157885"/>
            <a:ext cx="4320000" cy="336936"/>
          </a:xfrm>
          <a:prstGeom prst="rect">
            <a:avLst/>
          </a:prstGeom>
        </p:spPr>
      </p:pic>
      <p:pic>
        <p:nvPicPr>
          <p:cNvPr id="15" name="Graphic 14">
            <a:extLst>
              <a:ext uri="{FF2B5EF4-FFF2-40B4-BE49-F238E27FC236}">
                <a16:creationId xmlns:a16="http://schemas.microsoft.com/office/drawing/2014/main" id="{2C8CCC2D-0D13-BA32-72E8-B6A5DF6273B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503113" y="2991380"/>
            <a:ext cx="4320000" cy="727129"/>
          </a:xfrm>
          <a:prstGeom prst="rect">
            <a:avLst/>
          </a:prstGeom>
        </p:spPr>
      </p:pic>
      <p:pic>
        <p:nvPicPr>
          <p:cNvPr id="24" name="Graphic 23">
            <a:extLst>
              <a:ext uri="{FF2B5EF4-FFF2-40B4-BE49-F238E27FC236}">
                <a16:creationId xmlns:a16="http://schemas.microsoft.com/office/drawing/2014/main" id="{5F6C3C84-16A6-F17B-AF89-B95EB3A3507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032433" y="4608512"/>
            <a:ext cx="2752725" cy="733425"/>
          </a:xfrm>
          <a:prstGeom prst="rect">
            <a:avLst/>
          </a:prstGeom>
        </p:spPr>
      </p:pic>
      <p:pic>
        <p:nvPicPr>
          <p:cNvPr id="29" name="Graphic 28">
            <a:extLst>
              <a:ext uri="{FF2B5EF4-FFF2-40B4-BE49-F238E27FC236}">
                <a16:creationId xmlns:a16="http://schemas.microsoft.com/office/drawing/2014/main" id="{D599CD25-7E3E-AF3F-B080-8807D1A5DB4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300210" y="4215067"/>
            <a:ext cx="1520315" cy="1520315"/>
          </a:xfrm>
          <a:prstGeom prst="rect">
            <a:avLst/>
          </a:prstGeom>
        </p:spPr>
      </p:pic>
    </p:spTree>
    <p:extLst>
      <p:ext uri="{BB962C8B-B14F-4D97-AF65-F5344CB8AC3E}">
        <p14:creationId xmlns:p14="http://schemas.microsoft.com/office/powerpoint/2010/main" val="3382810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B88F12-9284-CE91-24C4-78A9D6CB0A93}"/>
            </a:ext>
          </a:extLst>
        </p:cNvPr>
        <p:cNvGrpSpPr/>
        <p:nvPr/>
      </p:nvGrpSpPr>
      <p:grpSpPr>
        <a:xfrm>
          <a:off x="0" y="0"/>
          <a:ext cx="0" cy="0"/>
          <a:chOff x="0" y="0"/>
          <a:chExt cx="0" cy="0"/>
        </a:xfrm>
      </p:grpSpPr>
      <p:sp>
        <p:nvSpPr>
          <p:cNvPr id="3" name="Teitl 2">
            <a:extLst>
              <a:ext uri="{FF2B5EF4-FFF2-40B4-BE49-F238E27FC236}">
                <a16:creationId xmlns:a16="http://schemas.microsoft.com/office/drawing/2014/main" id="{A3A8B89B-C09D-5979-8748-A15A5CCC2C93}"/>
              </a:ext>
            </a:extLst>
          </p:cNvPr>
          <p:cNvSpPr>
            <a:spLocks noGrp="1"/>
          </p:cNvSpPr>
          <p:nvPr>
            <p:ph type="title"/>
          </p:nvPr>
        </p:nvSpPr>
        <p:spPr/>
        <p:txBody>
          <a:bodyPr anchor="ctr">
            <a:normAutofit/>
          </a:bodyPr>
          <a:lstStyle/>
          <a:p>
            <a:r>
              <a:rPr lang="en-GB" dirty="0"/>
              <a:t>Manifesto </a:t>
            </a:r>
          </a:p>
        </p:txBody>
      </p:sp>
      <p:sp>
        <p:nvSpPr>
          <p:cNvPr id="2" name="Content Placeholder 1">
            <a:extLst>
              <a:ext uri="{FF2B5EF4-FFF2-40B4-BE49-F238E27FC236}">
                <a16:creationId xmlns:a16="http://schemas.microsoft.com/office/drawing/2014/main" id="{74E853B9-7C67-E94B-F041-BA168640EF71}"/>
              </a:ext>
            </a:extLst>
          </p:cNvPr>
          <p:cNvSpPr>
            <a:spLocks noGrp="1"/>
          </p:cNvSpPr>
          <p:nvPr>
            <p:ph type="body" sz="quarter" idx="11"/>
          </p:nvPr>
        </p:nvSpPr>
        <p:spPr/>
        <p:txBody>
          <a:bodyPr>
            <a:normAutofit fontScale="92500"/>
          </a:bodyPr>
          <a:lstStyle/>
          <a:p>
            <a:endParaRPr lang="en-GB" sz="2400" dirty="0"/>
          </a:p>
          <a:p>
            <a:r>
              <a:rPr lang="en-GB" sz="2400" dirty="0"/>
              <a:t>A list of promises.</a:t>
            </a:r>
          </a:p>
          <a:p>
            <a:endParaRPr lang="en-GB" sz="2400" dirty="0"/>
          </a:p>
          <a:p>
            <a:r>
              <a:rPr lang="en-GB" sz="2400" dirty="0"/>
              <a:t>Outlines what the party stands for and how they intend to effect change. </a:t>
            </a:r>
          </a:p>
          <a:p>
            <a:endParaRPr lang="en-GB" sz="2400" dirty="0"/>
          </a:p>
          <a:p>
            <a:r>
              <a:rPr lang="en-GB" sz="2400" dirty="0"/>
              <a:t>Each party will publish their manifesto in the run-up to an election. </a:t>
            </a:r>
          </a:p>
        </p:txBody>
      </p:sp>
      <p:pic>
        <p:nvPicPr>
          <p:cNvPr id="7" name="Picture Placeholder 6">
            <a:extLst>
              <a:ext uri="{FF2B5EF4-FFF2-40B4-BE49-F238E27FC236}">
                <a16:creationId xmlns:a16="http://schemas.microsoft.com/office/drawing/2014/main" id="{E1A7403C-08DB-2709-A20F-32F2A0A65AE0}"/>
              </a:ext>
            </a:extLst>
          </p:cNvPr>
          <p:cNvPicPr>
            <a:picLocks noGrp="1" noChangeAspect="1"/>
          </p:cNvPicPr>
          <p:nvPr>
            <p:ph type="pic" sz="quarter" idx="13"/>
          </p:nvPr>
        </p:nvPicPr>
        <p:blipFill>
          <a:blip r:embed="rId3">
            <a:extLst>
              <a:ext uri="{96DAC541-7B7A-43D3-8B79-37D633B846F1}">
                <asvg:svgBlip xmlns:asvg="http://schemas.microsoft.com/office/drawing/2016/SVG/main" r:embed="rId4"/>
              </a:ext>
            </a:extLst>
          </a:blip>
          <a:srcRect l="59" r="59"/>
          <a:stretch>
            <a:fillRect/>
          </a:stretch>
        </p:blipFill>
        <p:spPr/>
      </p:pic>
    </p:spTree>
    <p:extLst>
      <p:ext uri="{BB962C8B-B14F-4D97-AF65-F5344CB8AC3E}">
        <p14:creationId xmlns:p14="http://schemas.microsoft.com/office/powerpoint/2010/main" val="775232257"/>
      </p:ext>
    </p:extLst>
  </p:cSld>
  <p:clrMapOvr>
    <a:masterClrMapping/>
  </p:clrMapOvr>
</p:sld>
</file>

<file path=ppt/theme/theme1.xml><?xml version="1.0" encoding="utf-8"?>
<a:theme xmlns:a="http://schemas.openxmlformats.org/drawingml/2006/main" name="Slice">
  <a:themeElements>
    <a:clrScheme name="Anthracite">
      <a:dk1>
        <a:srgbClr val="2D2D2C"/>
      </a:dk1>
      <a:lt1>
        <a:srgbClr val="FFFFFF"/>
      </a:lt1>
      <a:dk2>
        <a:srgbClr val="2D2D2C"/>
      </a:dk2>
      <a:lt2>
        <a:srgbClr val="FFFFFF"/>
      </a:lt2>
      <a:accent1>
        <a:srgbClr val="C90774"/>
      </a:accent1>
      <a:accent2>
        <a:srgbClr val="E7333F"/>
      </a:accent2>
      <a:accent3>
        <a:srgbClr val="E37608"/>
      </a:accent3>
      <a:accent4>
        <a:srgbClr val="B88D2D"/>
      </a:accent4>
      <a:accent5>
        <a:srgbClr val="2BA484"/>
      </a:accent5>
      <a:accent6>
        <a:srgbClr val="0B9DA2"/>
      </a:accent6>
      <a:hlink>
        <a:srgbClr val="757578"/>
      </a:hlink>
      <a:folHlink>
        <a:srgbClr val="757578"/>
      </a:folHlink>
    </a:clrScheme>
    <a:fontScheme name="Senedd3">
      <a:majorFont>
        <a:latin typeface="Montserrat Alternates Black"/>
        <a:ea typeface=""/>
        <a:cs typeface=""/>
      </a:majorFont>
      <a:minorFont>
        <a:latin typeface="Montserrat Extra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ictures">
  <a:themeElements>
    <a:clrScheme name="Senedd-1">
      <a:dk1>
        <a:srgbClr val="2D2D2C"/>
      </a:dk1>
      <a:lt1>
        <a:srgbClr val="FFFFFF"/>
      </a:lt1>
      <a:dk2>
        <a:srgbClr val="2D2D2C"/>
      </a:dk2>
      <a:lt2>
        <a:srgbClr val="FFFFFF"/>
      </a:lt2>
      <a:accent1>
        <a:srgbClr val="C90774"/>
      </a:accent1>
      <a:accent2>
        <a:srgbClr val="E7333F"/>
      </a:accent2>
      <a:accent3>
        <a:srgbClr val="E37608"/>
      </a:accent3>
      <a:accent4>
        <a:srgbClr val="B88D2D"/>
      </a:accent4>
      <a:accent5>
        <a:srgbClr val="2BA484"/>
      </a:accent5>
      <a:accent6>
        <a:srgbClr val="0B9DA2"/>
      </a:accent6>
      <a:hlink>
        <a:srgbClr val="757578"/>
      </a:hlink>
      <a:folHlink>
        <a:srgbClr val="757578"/>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Solid-pumpkin-white">
  <a:themeElements>
    <a:clrScheme name="Senedd-1">
      <a:dk1>
        <a:srgbClr val="2D2D2C"/>
      </a:dk1>
      <a:lt1>
        <a:srgbClr val="FFFFFF"/>
      </a:lt1>
      <a:dk2>
        <a:srgbClr val="2D2D2C"/>
      </a:dk2>
      <a:lt2>
        <a:srgbClr val="FFFFFF"/>
      </a:lt2>
      <a:accent1>
        <a:srgbClr val="C90774"/>
      </a:accent1>
      <a:accent2>
        <a:srgbClr val="E7333F"/>
      </a:accent2>
      <a:accent3>
        <a:srgbClr val="E37608"/>
      </a:accent3>
      <a:accent4>
        <a:srgbClr val="B88D2D"/>
      </a:accent4>
      <a:accent5>
        <a:srgbClr val="2BA484"/>
      </a:accent5>
      <a:accent6>
        <a:srgbClr val="0B9DA2"/>
      </a:accent6>
      <a:hlink>
        <a:srgbClr val="757578"/>
      </a:hlink>
      <a:folHlink>
        <a:srgbClr val="757578"/>
      </a:folHlink>
    </a:clrScheme>
    <a:fontScheme name="Senedd3">
      <a:majorFont>
        <a:latin typeface="Montserrat Alternates Black"/>
        <a:ea typeface=""/>
        <a:cs typeface=""/>
      </a:majorFont>
      <a:minorFont>
        <a:latin typeface="Montserrat Extra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Slice-white">
  <a:themeElements>
    <a:clrScheme name="Anthracite">
      <a:dk1>
        <a:srgbClr val="2D2D2C"/>
      </a:dk1>
      <a:lt1>
        <a:srgbClr val="FFFFFF"/>
      </a:lt1>
      <a:dk2>
        <a:srgbClr val="2D2D2C"/>
      </a:dk2>
      <a:lt2>
        <a:srgbClr val="FFFFFF"/>
      </a:lt2>
      <a:accent1>
        <a:srgbClr val="C90774"/>
      </a:accent1>
      <a:accent2>
        <a:srgbClr val="E7333F"/>
      </a:accent2>
      <a:accent3>
        <a:srgbClr val="E37608"/>
      </a:accent3>
      <a:accent4>
        <a:srgbClr val="B88D2D"/>
      </a:accent4>
      <a:accent5>
        <a:srgbClr val="2BA484"/>
      </a:accent5>
      <a:accent6>
        <a:srgbClr val="0B9DA2"/>
      </a:accent6>
      <a:hlink>
        <a:srgbClr val="757578"/>
      </a:hlink>
      <a:folHlink>
        <a:srgbClr val="757578"/>
      </a:folHlink>
    </a:clrScheme>
    <a:fontScheme name="Senedd3">
      <a:majorFont>
        <a:latin typeface="Montserrat Alternates Black"/>
        <a:ea typeface=""/>
        <a:cs typeface=""/>
      </a:majorFont>
      <a:minorFont>
        <a:latin typeface="Montserrat Extra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ssembly">
      <a:majorFont>
        <a:latin typeface="Montserrat"/>
        <a:ea typeface=""/>
        <a:cs typeface=""/>
      </a:majorFont>
      <a:minorFont>
        <a:latin typeface="Montserrat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ssembly">
      <a:majorFont>
        <a:latin typeface="Montserrat"/>
        <a:ea typeface=""/>
        <a:cs typeface=""/>
      </a:majorFont>
      <a:minorFont>
        <a:latin typeface="Montserrat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E746C259AD6AF499B34CE6BA5704D94" ma:contentTypeVersion="7" ma:contentTypeDescription="Create a new document." ma:contentTypeScope="" ma:versionID="5de0918e462fdcc37e9a0eb3ce25638b">
  <xsd:schema xmlns:xsd="http://www.w3.org/2001/XMLSchema" xmlns:xs="http://www.w3.org/2001/XMLSchema" xmlns:p="http://schemas.microsoft.com/office/2006/metadata/properties" xmlns:ns2="7dc5d14d-fa51-4644-b782-0f95cc59b55a" targetNamespace="http://schemas.microsoft.com/office/2006/metadata/properties" ma:root="true" ma:fieldsID="eaf7466db489f4e44732df095fd7ce6e" ns2:_="">
    <xsd:import namespace="7dc5d14d-fa51-4644-b782-0f95cc59b55a"/>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dc5d14d-fa51-4644-b782-0f95cc59b55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C6491E6-4D88-48E4-B5F0-81C6C9A4995B}"/>
</file>

<file path=customXml/itemProps2.xml><?xml version="1.0" encoding="utf-8"?>
<ds:datastoreItem xmlns:ds="http://schemas.openxmlformats.org/officeDocument/2006/customXml" ds:itemID="{A797DC81-9093-4B4E-A5DA-C007FA4878E4}">
  <ds:schemaRefs>
    <ds:schemaRef ds:uri="http://schemas.microsoft.com/sharepoint/v3/contenttype/forms"/>
  </ds:schemaRefs>
</ds:datastoreItem>
</file>

<file path=customXml/itemProps3.xml><?xml version="1.0" encoding="utf-8"?>
<ds:datastoreItem xmlns:ds="http://schemas.openxmlformats.org/officeDocument/2006/customXml" ds:itemID="{CA294304-73CE-4C56-BAB4-5EBD63C58CBB}">
  <ds:schemaRefs>
    <ds:schemaRef ds:uri="http://schemas.microsoft.com/office/2006/documentManagement/types"/>
    <ds:schemaRef ds:uri="http://schemas.openxmlformats.org/package/2006/metadata/core-properties"/>
    <ds:schemaRef ds:uri="http://purl.org/dc/elements/1.1/"/>
    <ds:schemaRef ds:uri="http://schemas.microsoft.com/office/infopath/2007/PartnerControls"/>
    <ds:schemaRef ds:uri="8e9a2c76-77bf-443e-b601-56a0286b3d6b"/>
    <ds:schemaRef ds:uri="http://purl.org/dc/terms/"/>
    <ds:schemaRef ds:uri="http://schemas.microsoft.com/office/2006/metadata/properties"/>
    <ds:schemaRef ds:uri="fc39eb25-3250-4c66-9fa1-7554f5d86945"/>
    <ds:schemaRef ds:uri="http://www.w3.org/XML/1998/namespace"/>
    <ds:schemaRef ds:uri="http://purl.org/dc/dcmitype/"/>
  </ds:schemaRefs>
</ds:datastoreItem>
</file>

<file path=docMetadata/LabelInfo.xml><?xml version="1.0" encoding="utf-8"?>
<clbl:labelList xmlns:clbl="http://schemas.microsoft.com/office/2020/mipLabelMetadata">
  <clbl:label id="{38dc5129-340c-4514-8a04-4e8ef2771564}" enabled="0" method="" siteId="{38dc5129-340c-4514-8a04-4e8ef2771564}" removed="1"/>
</clbl:labelList>
</file>

<file path=docProps/app.xml><?xml version="1.0" encoding="utf-8"?>
<Properties xmlns="http://schemas.openxmlformats.org/officeDocument/2006/extended-properties" xmlns:vt="http://schemas.openxmlformats.org/officeDocument/2006/docPropsVTypes">
  <Template/>
  <TotalTime>258</TotalTime>
  <Words>962</Words>
  <Application>Microsoft Office PowerPoint</Application>
  <PresentationFormat>Widescreen</PresentationFormat>
  <Paragraphs>101</Paragraphs>
  <Slides>15</Slides>
  <Notes>8</Notes>
  <HiddenSlides>0</HiddenSlides>
  <MMClips>1</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15</vt:i4>
      </vt:variant>
    </vt:vector>
  </HeadingPairs>
  <TitlesOfParts>
    <vt:vector size="26" baseType="lpstr">
      <vt:lpstr>Montserrat Alternates Light</vt:lpstr>
      <vt:lpstr>Montserrat Alternates Black</vt:lpstr>
      <vt:lpstr>Wingdings</vt:lpstr>
      <vt:lpstr>Montserrat Light</vt:lpstr>
      <vt:lpstr>Montserrat</vt:lpstr>
      <vt:lpstr>Arial</vt:lpstr>
      <vt:lpstr>Montserrat ExtraLight</vt:lpstr>
      <vt:lpstr>Slice</vt:lpstr>
      <vt:lpstr>Pictures</vt:lpstr>
      <vt:lpstr>Solid-pumpkin-white</vt:lpstr>
      <vt:lpstr>Slice-white</vt:lpstr>
      <vt:lpstr>It’s election time!</vt:lpstr>
      <vt:lpstr>PowerPoint Presentation</vt:lpstr>
      <vt:lpstr>PowerPoint Presentation</vt:lpstr>
      <vt:lpstr>PowerPoint Presentation</vt:lpstr>
      <vt:lpstr>PowerPoint Presentation</vt:lpstr>
      <vt:lpstr>The Senedd is responsible for many topics that affect our day-to-day lives.</vt:lpstr>
      <vt:lpstr>Members of the Senedd</vt:lpstr>
      <vt:lpstr>Political Parties</vt:lpstr>
      <vt:lpstr>Manifesto </vt:lpstr>
      <vt:lpstr>Our class Senedd Election</vt:lpstr>
      <vt:lpstr>Select a Presiding Officer for your Group </vt:lpstr>
      <vt:lpstr>Write your own maniffesto</vt:lpstr>
      <vt:lpstr>Your Campaign</vt:lpstr>
      <vt:lpstr>The election!</vt:lpstr>
      <vt:lpstr>Vote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Draper-Orr, Robert</dc:creator>
  <cp:lastModifiedBy>Draper-Orr, Robert (Staff Comisiwn y Senedd - Senedd Commission Staff)</cp:lastModifiedBy>
  <cp:revision>2</cp:revision>
  <dcterms:created xsi:type="dcterms:W3CDTF">2020-10-07T08:01:38Z</dcterms:created>
  <dcterms:modified xsi:type="dcterms:W3CDTF">2025-10-15T10:03:07Z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0x010100FE746C259AD6AF499B34CE6BA5704D94</vt:lpwstr>
  </property>
  <property fmtid="{D5CDD505-2E9C-101B-9397-08002B2CF9AE}" pid="3" name="MediaServiceImageTags">
    <vt:lpwstr/>
  </property>
</Properties>
</file>