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2.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701" r:id="rId5"/>
    <p:sldMasterId id="2147483711" r:id="rId6"/>
  </p:sldMasterIdLst>
  <p:notesMasterIdLst>
    <p:notesMasterId r:id="rId23"/>
  </p:notesMasterIdLst>
  <p:sldIdLst>
    <p:sldId id="1064" r:id="rId7"/>
    <p:sldId id="1066" r:id="rId8"/>
    <p:sldId id="397" r:id="rId9"/>
    <p:sldId id="396" r:id="rId10"/>
    <p:sldId id="1058" r:id="rId11"/>
    <p:sldId id="1067" r:id="rId12"/>
    <p:sldId id="400" r:id="rId13"/>
    <p:sldId id="398" r:id="rId14"/>
    <p:sldId id="405" r:id="rId15"/>
    <p:sldId id="401" r:id="rId16"/>
    <p:sldId id="406" r:id="rId17"/>
    <p:sldId id="1057" r:id="rId18"/>
    <p:sldId id="1068" r:id="rId19"/>
    <p:sldId id="402" r:id="rId20"/>
    <p:sldId id="403" r:id="rId21"/>
    <p:sldId id="680"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D599016-E291-16CD-F184-32B8BDFB7AD5}" name="Judy Edwards" initials="JE" userId="S::jedwards@electoralcommission.org.uk::97ec32ec-1920-4447-8ec7-1835dc49ef49"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69976" autoAdjust="0"/>
  </p:normalViewPr>
  <p:slideViewPr>
    <p:cSldViewPr snapToGrid="0">
      <p:cViewPr varScale="1">
        <p:scale>
          <a:sx n="77" d="100"/>
          <a:sy n="77" d="100"/>
        </p:scale>
        <p:origin x="1914" y="9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notesMaster" Target="notesMasters/notesMaster1.xml"/><Relationship Id="rId28" Type="http://schemas.microsoft.com/office/2016/11/relationships/changesInfo" Target="changesInfos/changesInfo1.xml"/><Relationship Id="rId10" Type="http://schemas.openxmlformats.org/officeDocument/2006/relationships/slide" Target="slides/slide4.xml"/><Relationship Id="rId19" Type="http://schemas.openxmlformats.org/officeDocument/2006/relationships/slide" Target="slides/slide13.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oberts, Bethan (Staff Comisiwn y Senedd - Senedd Commission Staff)" userId="S::bethan.roberts@senedd.cymru::401a4522-06d2-4aef-9a9b-02657d29a150" providerId="AD" clId="Web-{AE1926E3-2806-5D70-4ED6-D8229AD55FEB}"/>
    <pc:docChg chg="modSld">
      <pc:chgData name="Roberts, Bethan (Staff Comisiwn y Senedd - Senedd Commission Staff)" userId="S::bethan.roberts@senedd.cymru::401a4522-06d2-4aef-9a9b-02657d29a150" providerId="AD" clId="Web-{AE1926E3-2806-5D70-4ED6-D8229AD55FEB}" dt="2025-10-01T13:28:00.884" v="79"/>
      <pc:docMkLst>
        <pc:docMk/>
      </pc:docMkLst>
      <pc:sldChg chg="modSp">
        <pc:chgData name="Roberts, Bethan (Staff Comisiwn y Senedd - Senedd Commission Staff)" userId="S::bethan.roberts@senedd.cymru::401a4522-06d2-4aef-9a9b-02657d29a150" providerId="AD" clId="Web-{AE1926E3-2806-5D70-4ED6-D8229AD55FEB}" dt="2025-10-01T13:26:19.131" v="74" actId="20577"/>
        <pc:sldMkLst>
          <pc:docMk/>
          <pc:sldMk cId="697767948" sldId="402"/>
        </pc:sldMkLst>
        <pc:spChg chg="mod">
          <ac:chgData name="Roberts, Bethan (Staff Comisiwn y Senedd - Senedd Commission Staff)" userId="S::bethan.roberts@senedd.cymru::401a4522-06d2-4aef-9a9b-02657d29a150" providerId="AD" clId="Web-{AE1926E3-2806-5D70-4ED6-D8229AD55FEB}" dt="2025-10-01T13:26:19.131" v="74" actId="20577"/>
          <ac:spMkLst>
            <pc:docMk/>
            <pc:sldMk cId="697767948" sldId="402"/>
            <ac:spMk id="5" creationId="{6ED0F049-9BDD-CA3E-B7AE-BDD337556E64}"/>
          </ac:spMkLst>
        </pc:spChg>
      </pc:sldChg>
      <pc:sldChg chg="modSp">
        <pc:chgData name="Roberts, Bethan (Staff Comisiwn y Senedd - Senedd Commission Staff)" userId="S::bethan.roberts@senedd.cymru::401a4522-06d2-4aef-9a9b-02657d29a150" providerId="AD" clId="Web-{AE1926E3-2806-5D70-4ED6-D8229AD55FEB}" dt="2025-10-01T13:26:54.710" v="78" actId="14100"/>
        <pc:sldMkLst>
          <pc:docMk/>
          <pc:sldMk cId="2168396934" sldId="680"/>
        </pc:sldMkLst>
        <pc:spChg chg="mod">
          <ac:chgData name="Roberts, Bethan (Staff Comisiwn y Senedd - Senedd Commission Staff)" userId="S::bethan.roberts@senedd.cymru::401a4522-06d2-4aef-9a9b-02657d29a150" providerId="AD" clId="Web-{AE1926E3-2806-5D70-4ED6-D8229AD55FEB}" dt="2025-10-01T13:26:42.929" v="76" actId="20577"/>
          <ac:spMkLst>
            <pc:docMk/>
            <pc:sldMk cId="2168396934" sldId="680"/>
            <ac:spMk id="4" creationId="{11FD9376-AE12-0EAA-0FE3-322575B4E376}"/>
          </ac:spMkLst>
        </pc:spChg>
        <pc:spChg chg="mod">
          <ac:chgData name="Roberts, Bethan (Staff Comisiwn y Senedd - Senedd Commission Staff)" userId="S::bethan.roberts@senedd.cymru::401a4522-06d2-4aef-9a9b-02657d29a150" providerId="AD" clId="Web-{AE1926E3-2806-5D70-4ED6-D8229AD55FEB}" dt="2025-10-01T13:26:51.351" v="77" actId="14100"/>
          <ac:spMkLst>
            <pc:docMk/>
            <pc:sldMk cId="2168396934" sldId="680"/>
            <ac:spMk id="10" creationId="{1D579641-7001-1774-6B3B-822CCB11ADF5}"/>
          </ac:spMkLst>
        </pc:spChg>
        <pc:spChg chg="mod">
          <ac:chgData name="Roberts, Bethan (Staff Comisiwn y Senedd - Senedd Commission Staff)" userId="S::bethan.roberts@senedd.cymru::401a4522-06d2-4aef-9a9b-02657d29a150" providerId="AD" clId="Web-{AE1926E3-2806-5D70-4ED6-D8229AD55FEB}" dt="2025-10-01T13:26:54.710" v="78" actId="14100"/>
          <ac:spMkLst>
            <pc:docMk/>
            <pc:sldMk cId="2168396934" sldId="680"/>
            <ac:spMk id="11" creationId="{93409BC8-ED01-BF44-D505-09EBD3CD910A}"/>
          </ac:spMkLst>
        </pc:spChg>
      </pc:sldChg>
      <pc:sldChg chg="modSp">
        <pc:chgData name="Roberts, Bethan (Staff Comisiwn y Senedd - Senedd Commission Staff)" userId="S::bethan.roberts@senedd.cymru::401a4522-06d2-4aef-9a9b-02657d29a150" providerId="AD" clId="Web-{AE1926E3-2806-5D70-4ED6-D8229AD55FEB}" dt="2025-10-01T13:25:59.724" v="71" actId="20577"/>
        <pc:sldMkLst>
          <pc:docMk/>
          <pc:sldMk cId="2820159615" sldId="1057"/>
        </pc:sldMkLst>
        <pc:spChg chg="mod">
          <ac:chgData name="Roberts, Bethan (Staff Comisiwn y Senedd - Senedd Commission Staff)" userId="S::bethan.roberts@senedd.cymru::401a4522-06d2-4aef-9a9b-02657d29a150" providerId="AD" clId="Web-{AE1926E3-2806-5D70-4ED6-D8229AD55FEB}" dt="2025-10-01T13:25:59.724" v="71" actId="20577"/>
          <ac:spMkLst>
            <pc:docMk/>
            <pc:sldMk cId="2820159615" sldId="1057"/>
            <ac:spMk id="49" creationId="{B87DBF48-5C14-DA1F-978C-159F5C9F3974}"/>
          </ac:spMkLst>
        </pc:spChg>
      </pc:sldChg>
      <pc:sldChg chg="modSp modNotes">
        <pc:chgData name="Roberts, Bethan (Staff Comisiwn y Senedd - Senedd Commission Staff)" userId="S::bethan.roberts@senedd.cymru::401a4522-06d2-4aef-9a9b-02657d29a150" providerId="AD" clId="Web-{AE1926E3-2806-5D70-4ED6-D8229AD55FEB}" dt="2025-10-01T13:28:00.884" v="79"/>
        <pc:sldMkLst>
          <pc:docMk/>
          <pc:sldMk cId="317391209" sldId="1058"/>
        </pc:sldMkLst>
        <pc:spChg chg="mod">
          <ac:chgData name="Roberts, Bethan (Staff Comisiwn y Senedd - Senedd Commission Staff)" userId="S::bethan.roberts@senedd.cymru::401a4522-06d2-4aef-9a9b-02657d29a150" providerId="AD" clId="Web-{AE1926E3-2806-5D70-4ED6-D8229AD55FEB}" dt="2025-10-01T13:22:11.492" v="13" actId="20577"/>
          <ac:spMkLst>
            <pc:docMk/>
            <pc:sldMk cId="317391209" sldId="1058"/>
            <ac:spMk id="3" creationId="{DD887E70-9EAB-EF83-6743-0A8EBE6F8A6F}"/>
          </ac:spMkLst>
        </pc:spChg>
        <pc:spChg chg="mod">
          <ac:chgData name="Roberts, Bethan (Staff Comisiwn y Senedd - Senedd Commission Staff)" userId="S::bethan.roberts@senedd.cymru::401a4522-06d2-4aef-9a9b-02657d29a150" providerId="AD" clId="Web-{AE1926E3-2806-5D70-4ED6-D8229AD55FEB}" dt="2025-10-01T13:21:39.896" v="7" actId="20577"/>
          <ac:spMkLst>
            <pc:docMk/>
            <pc:sldMk cId="317391209" sldId="1058"/>
            <ac:spMk id="4" creationId="{037A9CD6-0708-7D2E-182D-E1BB350BC457}"/>
          </ac:spMkLst>
        </pc:spChg>
        <pc:spChg chg="mod">
          <ac:chgData name="Roberts, Bethan (Staff Comisiwn y Senedd - Senedd Commission Staff)" userId="S::bethan.roberts@senedd.cymru::401a4522-06d2-4aef-9a9b-02657d29a150" providerId="AD" clId="Web-{AE1926E3-2806-5D70-4ED6-D8229AD55FEB}" dt="2025-10-01T13:24:30.189" v="63" actId="14100"/>
          <ac:spMkLst>
            <pc:docMk/>
            <pc:sldMk cId="317391209" sldId="1058"/>
            <ac:spMk id="5" creationId="{8C6ACCC0-FC45-72CB-D6B7-D2CE24B61C68}"/>
          </ac:spMkLst>
        </pc:spChg>
        <pc:spChg chg="mod">
          <ac:chgData name="Roberts, Bethan (Staff Comisiwn y Senedd - Senedd Commission Staff)" userId="S::bethan.roberts@senedd.cymru::401a4522-06d2-4aef-9a9b-02657d29a150" providerId="AD" clId="Web-{AE1926E3-2806-5D70-4ED6-D8229AD55FEB}" dt="2025-10-01T13:21:55.100" v="10" actId="20577"/>
          <ac:spMkLst>
            <pc:docMk/>
            <pc:sldMk cId="317391209" sldId="1058"/>
            <ac:spMk id="7" creationId="{9F06DFF4-0454-0799-F29A-8C2345A3EC02}"/>
          </ac:spMkLst>
        </pc:spChg>
        <pc:spChg chg="mod">
          <ac:chgData name="Roberts, Bethan (Staff Comisiwn y Senedd - Senedd Commission Staff)" userId="S::bethan.roberts@senedd.cymru::401a4522-06d2-4aef-9a9b-02657d29a150" providerId="AD" clId="Web-{AE1926E3-2806-5D70-4ED6-D8229AD55FEB}" dt="2025-10-01T13:21:48.740" v="9" actId="20577"/>
          <ac:spMkLst>
            <pc:docMk/>
            <pc:sldMk cId="317391209" sldId="1058"/>
            <ac:spMk id="8" creationId="{021568FD-2108-75C5-42AA-89311A9007D1}"/>
          </ac:spMkLst>
        </pc:spChg>
      </pc:sldChg>
      <pc:sldChg chg="modSp">
        <pc:chgData name="Roberts, Bethan (Staff Comisiwn y Senedd - Senedd Commission Staff)" userId="S::bethan.roberts@senedd.cymru::401a4522-06d2-4aef-9a9b-02657d29a150" providerId="AD" clId="Web-{AE1926E3-2806-5D70-4ED6-D8229AD55FEB}" dt="2025-10-01T13:21:17.659" v="6" actId="20577"/>
        <pc:sldMkLst>
          <pc:docMk/>
          <pc:sldMk cId="4173430904" sldId="1066"/>
        </pc:sldMkLst>
        <pc:spChg chg="mod">
          <ac:chgData name="Roberts, Bethan (Staff Comisiwn y Senedd - Senedd Commission Staff)" userId="S::bethan.roberts@senedd.cymru::401a4522-06d2-4aef-9a9b-02657d29a150" providerId="AD" clId="Web-{AE1926E3-2806-5D70-4ED6-D8229AD55FEB}" dt="2025-10-01T13:20:44.703" v="1" actId="20577"/>
          <ac:spMkLst>
            <pc:docMk/>
            <pc:sldMk cId="4173430904" sldId="1066"/>
            <ac:spMk id="2" creationId="{47130857-3439-4C6C-AE55-7D8D83DE2042}"/>
          </ac:spMkLst>
        </pc:spChg>
        <pc:spChg chg="mod">
          <ac:chgData name="Roberts, Bethan (Staff Comisiwn y Senedd - Senedd Commission Staff)" userId="S::bethan.roberts@senedd.cymru::401a4522-06d2-4aef-9a9b-02657d29a150" providerId="AD" clId="Web-{AE1926E3-2806-5D70-4ED6-D8229AD55FEB}" dt="2025-10-01T13:21:17.659" v="6" actId="20577"/>
          <ac:spMkLst>
            <pc:docMk/>
            <pc:sldMk cId="4173430904" sldId="1066"/>
            <ac:spMk id="5" creationId="{CBE49818-441F-BEBB-05AF-21A95D45CDC8}"/>
          </ac:spMkLst>
        </pc:spChg>
      </pc:sldChg>
      <pc:sldChg chg="modSp">
        <pc:chgData name="Roberts, Bethan (Staff Comisiwn y Senedd - Senedd Commission Staff)" userId="S::bethan.roberts@senedd.cymru::401a4522-06d2-4aef-9a9b-02657d29a150" providerId="AD" clId="Web-{AE1926E3-2806-5D70-4ED6-D8229AD55FEB}" dt="2025-10-01T13:24:58.565" v="69" actId="20577"/>
        <pc:sldMkLst>
          <pc:docMk/>
          <pc:sldMk cId="2470855821" sldId="1067"/>
        </pc:sldMkLst>
        <pc:spChg chg="mod">
          <ac:chgData name="Roberts, Bethan (Staff Comisiwn y Senedd - Senedd Commission Staff)" userId="S::bethan.roberts@senedd.cymru::401a4522-06d2-4aef-9a9b-02657d29a150" providerId="AD" clId="Web-{AE1926E3-2806-5D70-4ED6-D8229AD55FEB}" dt="2025-10-01T13:24:58.565" v="69" actId="20577"/>
          <ac:spMkLst>
            <pc:docMk/>
            <pc:sldMk cId="2470855821" sldId="1067"/>
            <ac:spMk id="4" creationId="{B9DA029C-ADF3-A1B4-1DBD-C035C3AB4AFF}"/>
          </ac:spMkLst>
        </pc:spChg>
        <pc:spChg chg="mod">
          <ac:chgData name="Roberts, Bethan (Staff Comisiwn y Senedd - Senedd Commission Staff)" userId="S::bethan.roberts@senedd.cymru::401a4522-06d2-4aef-9a9b-02657d29a150" providerId="AD" clId="Web-{AE1926E3-2806-5D70-4ED6-D8229AD55FEB}" dt="2025-10-01T13:24:52.705" v="68" actId="20577"/>
          <ac:spMkLst>
            <pc:docMk/>
            <pc:sldMk cId="2470855821" sldId="1067"/>
            <ac:spMk id="5" creationId="{CD0C8C0D-82C8-E1D1-857B-CC15DFA505D8}"/>
          </ac:spMkLst>
        </pc:spChg>
        <pc:spChg chg="mod">
          <ac:chgData name="Roberts, Bethan (Staff Comisiwn y Senedd - Senedd Commission Staff)" userId="S::bethan.roberts@senedd.cymru::401a4522-06d2-4aef-9a9b-02657d29a150" providerId="AD" clId="Web-{AE1926E3-2806-5D70-4ED6-D8229AD55FEB}" dt="2025-10-01T13:24:39.720" v="64" actId="20577"/>
          <ac:spMkLst>
            <pc:docMk/>
            <pc:sldMk cId="2470855821" sldId="1067"/>
            <ac:spMk id="7" creationId="{64597E73-BFEB-6D9A-804A-6DEF21238531}"/>
          </ac:spMkLst>
        </pc:spChg>
        <pc:spChg chg="mod">
          <ac:chgData name="Roberts, Bethan (Staff Comisiwn y Senedd - Senedd Commission Staff)" userId="S::bethan.roberts@senedd.cymru::401a4522-06d2-4aef-9a9b-02657d29a150" providerId="AD" clId="Web-{AE1926E3-2806-5D70-4ED6-D8229AD55FEB}" dt="2025-10-01T13:24:46.439" v="66" actId="20577"/>
          <ac:spMkLst>
            <pc:docMk/>
            <pc:sldMk cId="2470855821" sldId="1067"/>
            <ac:spMk id="8" creationId="{614A405B-EC21-A31B-7C8A-A9F8ABD7E594}"/>
          </ac:spMkLst>
        </pc:spChg>
      </pc:sldChg>
      <pc:sldChg chg="modSp">
        <pc:chgData name="Roberts, Bethan (Staff Comisiwn y Senedd - Senedd Commission Staff)" userId="S::bethan.roberts@senedd.cymru::401a4522-06d2-4aef-9a9b-02657d29a150" providerId="AD" clId="Web-{AE1926E3-2806-5D70-4ED6-D8229AD55FEB}" dt="2025-10-01T13:26:04.537" v="72" actId="20577"/>
        <pc:sldMkLst>
          <pc:docMk/>
          <pc:sldMk cId="1008823223" sldId="1068"/>
        </pc:sldMkLst>
        <pc:spChg chg="mod">
          <ac:chgData name="Roberts, Bethan (Staff Comisiwn y Senedd - Senedd Commission Staff)" userId="S::bethan.roberts@senedd.cymru::401a4522-06d2-4aef-9a9b-02657d29a150" providerId="AD" clId="Web-{AE1926E3-2806-5D70-4ED6-D8229AD55FEB}" dt="2025-10-01T13:26:04.537" v="72" actId="20577"/>
          <ac:spMkLst>
            <pc:docMk/>
            <pc:sldMk cId="1008823223" sldId="1068"/>
            <ac:spMk id="49" creationId="{06ACF2E3-844A-100D-CAEC-6747D563CF31}"/>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839F6CB-69BC-481F-BFE7-8A5534E7444B}" type="datetimeFigureOut">
              <a:rPr lang="en-GB" smtClean="0"/>
              <a:t>07/10/2025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5F820F6-76C6-4259-BC64-BA27B8E3A3BF}" type="slidenum">
              <a:rPr lang="en-GB" smtClean="0"/>
              <a:t>‹#›</a:t>
            </a:fld>
            <a:endParaRPr lang="en-GB"/>
          </a:p>
        </p:txBody>
      </p:sp>
    </p:spTree>
    <p:extLst>
      <p:ext uri="{BB962C8B-B14F-4D97-AF65-F5344CB8AC3E}">
        <p14:creationId xmlns:p14="http://schemas.microsoft.com/office/powerpoint/2010/main" val="19677982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lfan Delwedd Sleid 1"/>
          <p:cNvSpPr>
            <a:spLocks noGrp="1" noRot="1" noChangeAspect="1"/>
          </p:cNvSpPr>
          <p:nvPr>
            <p:ph type="sldImg"/>
          </p:nvPr>
        </p:nvSpPr>
        <p:spPr>
          <a:xfrm>
            <a:off x="490538" y="542925"/>
            <a:ext cx="5875337" cy="3305175"/>
          </a:xfrm>
        </p:spPr>
      </p:sp>
      <p:sp>
        <p:nvSpPr>
          <p:cNvPr id="3" name="Dalfan Nodiadau 2"/>
          <p:cNvSpPr>
            <a:spLocks noGrp="1"/>
          </p:cNvSpPr>
          <p:nvPr>
            <p:ph type="body" idx="1"/>
          </p:nvPr>
        </p:nvSpPr>
        <p:spPr/>
        <p:txBody>
          <a:bodyPr/>
          <a:lstStyle/>
          <a:p>
            <a:pPr rtl="0"/>
            <a:r>
              <a:rPr lang="cy-GB" sz="1200" b="0" i="0" kern="1200" dirty="0">
                <a:solidFill>
                  <a:schemeClr val="tx1"/>
                </a:solidFill>
                <a:effectLst/>
                <a:latin typeface="+mn-lt"/>
                <a:ea typeface="+mn-ea"/>
                <a:cs typeface="+mn-cs"/>
              </a:rPr>
              <a:t>Bydd y gweithgareddau byr hyn yn archwilio hanes a rôl y Senedd.</a:t>
            </a:r>
          </a:p>
          <a:p>
            <a:br>
              <a:rPr lang="cy-GB" sz="1200" b="0" i="0" kern="1200" dirty="0">
                <a:solidFill>
                  <a:schemeClr val="tx1"/>
                </a:solidFill>
                <a:effectLst/>
                <a:latin typeface="+mn-lt"/>
                <a:ea typeface="+mn-ea"/>
                <a:cs typeface="+mn-cs"/>
              </a:rPr>
            </a:br>
            <a:endParaRPr lang="cy-GB" dirty="0">
              <a:effectLst/>
              <a:latin typeface="Segoe UI Web (West European)"/>
            </a:endParaRPr>
          </a:p>
        </p:txBody>
      </p:sp>
      <p:sp>
        <p:nvSpPr>
          <p:cNvPr id="4" name="Dalfan Rhif y Sleid 3"/>
          <p:cNvSpPr>
            <a:spLocks noGrp="1"/>
          </p:cNvSpPr>
          <p:nvPr>
            <p:ph type="sldNum" sz="quarter" idx="5"/>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EE7D6E7B-9A53-4928-B365-D5CBE4F8B95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a:t>
            </a:fld>
            <a:endParaRPr kumimoji="0" lang="en-GB" sz="1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577773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a:t>Gwyliwch</a:t>
            </a:r>
            <a:r>
              <a:rPr lang="en-GB" dirty="0"/>
              <a:t> y Fideo</a:t>
            </a:r>
          </a:p>
        </p:txBody>
      </p:sp>
      <p:sp>
        <p:nvSpPr>
          <p:cNvPr id="4" name="Slide Number Placeholder 3"/>
          <p:cNvSpPr>
            <a:spLocks noGrp="1"/>
          </p:cNvSpPr>
          <p:nvPr>
            <p:ph type="sldNum" sz="quarter" idx="5"/>
          </p:nvPr>
        </p:nvSpPr>
        <p:spPr/>
        <p:txBody>
          <a:bodyPr/>
          <a:lstStyle/>
          <a:p>
            <a:fld id="{85F820F6-76C6-4259-BC64-BA27B8E3A3BF}" type="slidenum">
              <a:rPr lang="en-GB" smtClean="0"/>
              <a:t>15</a:t>
            </a:fld>
            <a:endParaRPr lang="en-GB"/>
          </a:p>
        </p:txBody>
      </p:sp>
    </p:spTree>
    <p:extLst>
      <p:ext uri="{BB962C8B-B14F-4D97-AF65-F5344CB8AC3E}">
        <p14:creationId xmlns:p14="http://schemas.microsoft.com/office/powerpoint/2010/main" val="15054101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3CF63E-E4FF-E8D2-EC8C-39A8568C297C}"/>
            </a:ext>
          </a:extLst>
        </p:cNvPr>
        <p:cNvGrpSpPr/>
        <p:nvPr/>
      </p:nvGrpSpPr>
      <p:grpSpPr>
        <a:xfrm>
          <a:off x="0" y="0"/>
          <a:ext cx="0" cy="0"/>
          <a:chOff x="0" y="0"/>
          <a:chExt cx="0" cy="0"/>
        </a:xfrm>
      </p:grpSpPr>
      <p:sp>
        <p:nvSpPr>
          <p:cNvPr id="2" name="Dalfan Delwedd Sleid 1">
            <a:extLst>
              <a:ext uri="{FF2B5EF4-FFF2-40B4-BE49-F238E27FC236}">
                <a16:creationId xmlns:a16="http://schemas.microsoft.com/office/drawing/2014/main" id="{119C1E66-E830-7C74-69F8-B326C85D4FB5}"/>
              </a:ext>
            </a:extLst>
          </p:cNvPr>
          <p:cNvSpPr>
            <a:spLocks noGrp="1" noRot="1" noChangeAspect="1"/>
          </p:cNvSpPr>
          <p:nvPr>
            <p:ph type="sldImg"/>
          </p:nvPr>
        </p:nvSpPr>
        <p:spPr>
          <a:xfrm>
            <a:off x="490538" y="542925"/>
            <a:ext cx="5875337" cy="3305175"/>
          </a:xfrm>
        </p:spPr>
      </p:sp>
      <p:sp>
        <p:nvSpPr>
          <p:cNvPr id="3" name="Dalfan Nodiadau 2">
            <a:extLst>
              <a:ext uri="{FF2B5EF4-FFF2-40B4-BE49-F238E27FC236}">
                <a16:creationId xmlns:a16="http://schemas.microsoft.com/office/drawing/2014/main" id="{80ACCB9E-A05A-1E0F-A856-3ED7E7E687F7}"/>
              </a:ext>
            </a:extLst>
          </p:cNvPr>
          <p:cNvSpPr>
            <a:spLocks noGrp="1"/>
          </p:cNvSpPr>
          <p:nvPr>
            <p:ph type="body" idx="1"/>
          </p:nvPr>
        </p:nvSpPr>
        <p:spPr/>
        <p:txBody>
          <a:bodyPr/>
          <a:lstStyle/>
          <a:p>
            <a:pPr rtl="0"/>
            <a:r>
              <a:rPr lang="cy-GB" sz="1200" b="0" i="0" kern="1200" dirty="0">
                <a:solidFill>
                  <a:schemeClr val="tx1"/>
                </a:solidFill>
                <a:effectLst/>
                <a:latin typeface="+mn-lt"/>
                <a:ea typeface="+mn-ea"/>
                <a:cs typeface="+mn-cs"/>
              </a:rPr>
              <a:t>Mae yna lawer o resymau pam ei bod hi’n bwysig pleidleisio – </a:t>
            </a:r>
          </a:p>
          <a:p>
            <a:pPr rtl="0"/>
            <a:r>
              <a:rPr lang="cy-GB" sz="1200" b="0" i="0" kern="1200" dirty="0" err="1">
                <a:solidFill>
                  <a:schemeClr val="tx1"/>
                </a:solidFill>
                <a:effectLst/>
                <a:latin typeface="+mn-lt"/>
                <a:ea typeface="+mn-ea"/>
                <a:cs typeface="+mn-cs"/>
              </a:rPr>
              <a:t>dyma’ch</a:t>
            </a:r>
            <a:r>
              <a:rPr lang="cy-GB" sz="1200" b="0" i="0" kern="1200" dirty="0">
                <a:solidFill>
                  <a:schemeClr val="tx1"/>
                </a:solidFill>
                <a:effectLst/>
                <a:latin typeface="+mn-lt"/>
                <a:ea typeface="+mn-ea"/>
                <a:cs typeface="+mn-cs"/>
              </a:rPr>
              <a:t> cyfle i ddefnyddio’ch Llais a phleidleisio dros y cynrychiolwyr rydych chi’n teimlo fydd yn gwneud y penderfyniadau gorau dros Gymru. </a:t>
            </a:r>
          </a:p>
          <a:p>
            <a:pPr rtl="0"/>
            <a:r>
              <a:rPr lang="cy-GB" sz="1200" b="0" i="0" kern="1200" dirty="0">
                <a:solidFill>
                  <a:schemeClr val="tx1"/>
                </a:solidFill>
                <a:effectLst/>
                <a:latin typeface="+mn-lt"/>
                <a:ea typeface="+mn-ea"/>
                <a:cs typeface="+mn-cs"/>
              </a:rPr>
              <a:t>Mae’n ffordd o fod yn ddinesydd gweithredol a bod yn rhan o wneud penderfyniadau dros y Wlad.</a:t>
            </a:r>
          </a:p>
        </p:txBody>
      </p:sp>
      <p:sp>
        <p:nvSpPr>
          <p:cNvPr id="4" name="Dalfan Rhif y Sleid 3">
            <a:extLst>
              <a:ext uri="{FF2B5EF4-FFF2-40B4-BE49-F238E27FC236}">
                <a16:creationId xmlns:a16="http://schemas.microsoft.com/office/drawing/2014/main" id="{2301367B-FB1A-A53D-53EC-52F93A3D59A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2312F3-DC42-46A2-B3FA-FB7303DB0AD4}" type="slidenum">
              <a:rPr kumimoji="0" lang="en-GB" sz="1200" b="0" i="0" u="none" strike="noStrike" kern="1200" cap="none" spc="0" normalizeH="0" baseline="0" noProof="0" smtClean="0">
                <a:ln>
                  <a:noFill/>
                </a:ln>
                <a:solidFill>
                  <a:srgbClr val="282829"/>
                </a:solidFill>
                <a:effectLst/>
                <a:uLnTx/>
                <a:uFillTx/>
                <a:latin typeface="Montserrat Ligh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srgbClr val="282829"/>
              </a:solidFill>
              <a:effectLst/>
              <a:uLnTx/>
              <a:uFillTx/>
              <a:latin typeface="Montserrat Light"/>
              <a:ea typeface="+mn-ea"/>
              <a:cs typeface="+mn-cs"/>
            </a:endParaRPr>
          </a:p>
        </p:txBody>
      </p:sp>
    </p:spTree>
    <p:extLst>
      <p:ext uri="{BB962C8B-B14F-4D97-AF65-F5344CB8AC3E}">
        <p14:creationId xmlns:p14="http://schemas.microsoft.com/office/powerpoint/2010/main" val="21358508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105433-110C-D611-D8C2-FD3BD90D892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9A5EA5F-85B5-5187-024D-C1B4F768F430}"/>
              </a:ext>
            </a:extLst>
          </p:cNvPr>
          <p:cNvSpPr>
            <a:spLocks noGrp="1" noRot="1" noChangeAspect="1"/>
          </p:cNvSpPr>
          <p:nvPr>
            <p:ph type="sldImg"/>
          </p:nvPr>
        </p:nvSpPr>
        <p:spPr>
          <a:xfrm>
            <a:off x="490538" y="542925"/>
            <a:ext cx="5875337" cy="3305175"/>
          </a:xfrm>
        </p:spPr>
      </p:sp>
      <p:sp>
        <p:nvSpPr>
          <p:cNvPr id="3" name="Notes Placeholder 2">
            <a:extLst>
              <a:ext uri="{FF2B5EF4-FFF2-40B4-BE49-F238E27FC236}">
                <a16:creationId xmlns:a16="http://schemas.microsoft.com/office/drawing/2014/main" id="{A902D250-BFB2-A854-D41B-86CB56E8C8D6}"/>
              </a:ext>
            </a:extLst>
          </p:cNvPr>
          <p:cNvSpPr>
            <a:spLocks noGrp="1"/>
          </p:cNvSpPr>
          <p:nvPr>
            <p:ph type="body" idx="1"/>
          </p:nvPr>
        </p:nvSpPr>
        <p:spPr/>
        <p:txBody>
          <a:bodyPr/>
          <a:lstStyle/>
          <a:p>
            <a:pPr rtl="0"/>
            <a:r>
              <a:rPr lang="cy-GB" sz="1200" b="0" i="0" kern="1200" dirty="0">
                <a:solidFill>
                  <a:schemeClr val="tx1"/>
                </a:solidFill>
                <a:effectLst/>
                <a:latin typeface="+mn-lt"/>
                <a:ea typeface="+mn-ea"/>
                <a:cs typeface="+mn-cs"/>
              </a:rPr>
              <a:t>Gellir defnyddio'r sleid hon i gyflwyno'r etholiad.</a:t>
            </a:r>
          </a:p>
          <a:p>
            <a:pPr rtl="0"/>
            <a:endParaRPr lang="cy-GB" sz="1200" b="0" i="0" kern="1200" dirty="0">
              <a:solidFill>
                <a:schemeClr val="tx1"/>
              </a:solidFill>
              <a:effectLst/>
              <a:latin typeface="+mn-lt"/>
              <a:ea typeface="+mn-ea"/>
              <a:cs typeface="+mn-cs"/>
            </a:endParaRPr>
          </a:p>
          <a:p>
            <a:pPr rtl="0"/>
            <a:r>
              <a:rPr lang="cy-GB" sz="1200" b="0" i="0" kern="1200" dirty="0">
                <a:solidFill>
                  <a:schemeClr val="tx1"/>
                </a:solidFill>
                <a:effectLst/>
                <a:latin typeface="+mn-lt"/>
                <a:ea typeface="+mn-ea"/>
                <a:cs typeface="+mn-cs"/>
              </a:rPr>
              <a:t>Cynhelir yr etholiad ar 7 Mai 2026</a:t>
            </a:r>
          </a:p>
          <a:p>
            <a:pPr rtl="0"/>
            <a:r>
              <a:rPr lang="cy-GB" sz="1200" b="0" i="0" kern="1200" dirty="0">
                <a:solidFill>
                  <a:schemeClr val="tx1"/>
                </a:solidFill>
                <a:effectLst/>
                <a:latin typeface="+mn-lt"/>
                <a:ea typeface="+mn-ea"/>
                <a:cs typeface="+mn-cs"/>
              </a:rPr>
              <a:t>Mae angen i chi fod yn 16 oed, yn byw yng Nghymru ac wedi cofrestru i bleidleisio yn yr etholiad hwn</a:t>
            </a:r>
          </a:p>
          <a:p>
            <a:pPr rtl="0"/>
            <a:r>
              <a:rPr lang="cy-GB" sz="1200" b="0" i="0" kern="1200" dirty="0">
                <a:solidFill>
                  <a:schemeClr val="tx1"/>
                </a:solidFill>
                <a:effectLst/>
                <a:latin typeface="+mn-lt"/>
                <a:ea typeface="+mn-ea"/>
                <a:cs typeface="+mn-cs"/>
              </a:rPr>
              <a:t>Byddwch yn pleidleisio dros y blaid wleidyddol neu'r ymgeisydd annibynnol yr hoffech iddo eich cynrychioli yn y Senedd</a:t>
            </a:r>
          </a:p>
          <a:p>
            <a:pPr rtl="0"/>
            <a:r>
              <a:rPr lang="cy-GB" sz="1200" b="0" i="0" kern="1200" dirty="0">
                <a:solidFill>
                  <a:schemeClr val="tx1"/>
                </a:solidFill>
                <a:effectLst/>
                <a:latin typeface="+mn-lt"/>
                <a:ea typeface="+mn-ea"/>
                <a:cs typeface="+mn-cs"/>
              </a:rPr>
              <a:t>Mae'r Senedd yn gwneud penderfyniadau am eich addysg, iechyd, trafnidiaeth, tai a'r amgylchedd.</a:t>
            </a:r>
          </a:p>
        </p:txBody>
      </p:sp>
      <p:sp>
        <p:nvSpPr>
          <p:cNvPr id="4" name="Slide Number Placeholder 3">
            <a:extLst>
              <a:ext uri="{FF2B5EF4-FFF2-40B4-BE49-F238E27FC236}">
                <a16:creationId xmlns:a16="http://schemas.microsoft.com/office/drawing/2014/main" id="{404647F5-BF8B-3664-8F5D-C9B7A634FDB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2312F3-DC42-46A2-B3FA-FB7303DB0AD4}" type="slidenum">
              <a:rPr kumimoji="0" lang="en-GB" sz="1200" b="0" i="0" u="none" strike="noStrike" kern="1200" cap="none" spc="0" normalizeH="0" baseline="0" noProof="0" smtClean="0">
                <a:ln>
                  <a:noFill/>
                </a:ln>
                <a:solidFill>
                  <a:srgbClr val="282829"/>
                </a:solidFill>
                <a:effectLst/>
                <a:uLnTx/>
                <a:uFillTx/>
                <a:latin typeface="Montserrat Ligh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srgbClr val="282829"/>
              </a:solidFill>
              <a:effectLst/>
              <a:uLnTx/>
              <a:uFillTx/>
              <a:latin typeface="Montserrat Light"/>
              <a:ea typeface="+mn-ea"/>
              <a:cs typeface="+mn-cs"/>
            </a:endParaRPr>
          </a:p>
        </p:txBody>
      </p:sp>
    </p:spTree>
    <p:extLst>
      <p:ext uri="{BB962C8B-B14F-4D97-AF65-F5344CB8AC3E}">
        <p14:creationId xmlns:p14="http://schemas.microsoft.com/office/powerpoint/2010/main" val="11030940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a:t>Gwyliwch</a:t>
            </a:r>
            <a:r>
              <a:rPr lang="en-GB" dirty="0"/>
              <a:t> y Fideo</a:t>
            </a:r>
          </a:p>
        </p:txBody>
      </p:sp>
      <p:sp>
        <p:nvSpPr>
          <p:cNvPr id="4" name="Slide Number Placeholder 3"/>
          <p:cNvSpPr>
            <a:spLocks noGrp="1"/>
          </p:cNvSpPr>
          <p:nvPr>
            <p:ph type="sldNum" sz="quarter" idx="5"/>
          </p:nvPr>
        </p:nvSpPr>
        <p:spPr/>
        <p:txBody>
          <a:bodyPr/>
          <a:lstStyle/>
          <a:p>
            <a:fld id="{85F820F6-76C6-4259-BC64-BA27B8E3A3BF}" type="slidenum">
              <a:rPr lang="en-GB" smtClean="0"/>
              <a:t>4</a:t>
            </a:fld>
            <a:endParaRPr lang="en-GB"/>
          </a:p>
        </p:txBody>
      </p:sp>
    </p:spTree>
    <p:extLst>
      <p:ext uri="{BB962C8B-B14F-4D97-AF65-F5344CB8AC3E}">
        <p14:creationId xmlns:p14="http://schemas.microsoft.com/office/powerpoint/2010/main" val="2029625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611DFF-C328-7B35-F854-43CFAF1AD63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2DE652A-7E81-5582-38A2-6D3A5663F78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DCC9AEB-7947-9858-1A80-769BFD47E2D5}"/>
              </a:ext>
            </a:extLst>
          </p:cNvPr>
          <p:cNvSpPr>
            <a:spLocks noGrp="1"/>
          </p:cNvSpPr>
          <p:nvPr>
            <p:ph type="body" idx="1"/>
          </p:nvPr>
        </p:nvSpPr>
        <p:spPr/>
        <p:txBody>
          <a:bodyPr/>
          <a:lstStyle/>
          <a:p>
            <a:r>
              <a:rPr lang="en-GB" dirty="0">
                <a:ea typeface="Calibri"/>
                <a:cs typeface="Calibri"/>
              </a:rPr>
              <a:t>Yn </a:t>
            </a:r>
            <a:r>
              <a:rPr lang="en-GB" dirty="0" err="1">
                <a:ea typeface="Calibri"/>
                <a:cs typeface="Calibri"/>
              </a:rPr>
              <a:t>dilyn</a:t>
            </a:r>
            <a:r>
              <a:rPr lang="en-GB" dirty="0">
                <a:ea typeface="Calibri"/>
                <a:cs typeface="Calibri"/>
              </a:rPr>
              <a:t> </a:t>
            </a:r>
            <a:r>
              <a:rPr lang="en-GB" dirty="0" err="1">
                <a:ea typeface="Calibri"/>
                <a:cs typeface="Calibri"/>
              </a:rPr>
              <a:t>ymlaen</a:t>
            </a:r>
            <a:r>
              <a:rPr lang="en-GB" dirty="0">
                <a:ea typeface="Calibri"/>
                <a:cs typeface="Calibri"/>
              </a:rPr>
              <a:t> </a:t>
            </a:r>
            <a:r>
              <a:rPr lang="en-GB" dirty="0" err="1">
                <a:ea typeface="Calibri"/>
                <a:cs typeface="Calibri"/>
              </a:rPr>
              <a:t>o’r</a:t>
            </a:r>
            <a:r>
              <a:rPr lang="en-GB" dirty="0">
                <a:ea typeface="Calibri"/>
                <a:cs typeface="Calibri"/>
              </a:rPr>
              <a:t> </a:t>
            </a:r>
            <a:r>
              <a:rPr lang="en-GB" dirty="0" err="1">
                <a:ea typeface="Calibri"/>
                <a:cs typeface="Calibri"/>
              </a:rPr>
              <a:t>fideo</a:t>
            </a:r>
            <a:r>
              <a:rPr lang="en-GB" dirty="0">
                <a:ea typeface="Calibri"/>
                <a:cs typeface="Calibri"/>
              </a:rPr>
              <a:t>, </a:t>
            </a:r>
            <a:r>
              <a:rPr lang="en-GB" dirty="0" err="1">
                <a:ea typeface="Calibri"/>
                <a:cs typeface="Calibri"/>
              </a:rPr>
              <a:t>cysywlltwch</a:t>
            </a:r>
            <a:r>
              <a:rPr lang="en-GB" dirty="0">
                <a:ea typeface="Calibri"/>
                <a:cs typeface="Calibri"/>
              </a:rPr>
              <a:t> y </a:t>
            </a:r>
            <a:r>
              <a:rPr lang="en-GB" dirty="0" err="1">
                <a:ea typeface="Calibri"/>
                <a:cs typeface="Calibri"/>
              </a:rPr>
              <a:t>digwyddiad</a:t>
            </a:r>
            <a:r>
              <a:rPr lang="en-GB" dirty="0">
                <a:ea typeface="Calibri"/>
                <a:cs typeface="Calibri"/>
              </a:rPr>
              <a:t> </a:t>
            </a:r>
            <a:r>
              <a:rPr lang="en-GB" dirty="0" err="1">
                <a:ea typeface="Calibri"/>
                <a:cs typeface="Calibri"/>
              </a:rPr>
              <a:t>a’r</a:t>
            </a:r>
            <a:r>
              <a:rPr lang="en-GB" dirty="0">
                <a:ea typeface="Calibri"/>
                <a:cs typeface="Calibri"/>
              </a:rPr>
              <a:t> </a:t>
            </a:r>
            <a:r>
              <a:rPr lang="en-GB" dirty="0" err="1">
                <a:ea typeface="Calibri"/>
                <a:cs typeface="Calibri"/>
              </a:rPr>
              <a:t>dyddiadau</a:t>
            </a:r>
            <a:r>
              <a:rPr lang="en-GB" dirty="0">
                <a:ea typeface="Calibri"/>
                <a:cs typeface="Calibri"/>
              </a:rPr>
              <a:t> </a:t>
            </a:r>
            <a:r>
              <a:rPr lang="en-GB" dirty="0" err="1">
                <a:ea typeface="Calibri"/>
                <a:cs typeface="Calibri"/>
              </a:rPr>
              <a:t>cywir</a:t>
            </a:r>
            <a:r>
              <a:rPr lang="en-GB" dirty="0">
                <a:ea typeface="Calibri"/>
                <a:cs typeface="Calibri"/>
              </a:rPr>
              <a:t>.</a:t>
            </a:r>
          </a:p>
        </p:txBody>
      </p:sp>
      <p:sp>
        <p:nvSpPr>
          <p:cNvPr id="4" name="Slide Number Placeholder 3">
            <a:extLst>
              <a:ext uri="{FF2B5EF4-FFF2-40B4-BE49-F238E27FC236}">
                <a16:creationId xmlns:a16="http://schemas.microsoft.com/office/drawing/2014/main" id="{DC3E6799-5E9B-5B8D-419F-CC5F21F7CD0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F9D6723-1A60-0442-910D-F7FD6328191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49802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F8E83F-497E-CF6C-0C35-E647A7E5572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343CD83-1FA8-8137-CB92-6B440F6CA11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BAE3C05-17CD-19A5-A5D3-B266C345DD1D}"/>
              </a:ext>
            </a:extLst>
          </p:cNvPr>
          <p:cNvSpPr>
            <a:spLocks noGrp="1"/>
          </p:cNvSpPr>
          <p:nvPr>
            <p:ph type="body" idx="1"/>
          </p:nvPr>
        </p:nvSpPr>
        <p:spPr/>
        <p:txBody>
          <a:bodyPr/>
          <a:lstStyle/>
          <a:p>
            <a:endParaRPr lang="en-GB" dirty="0">
              <a:ea typeface="Calibri"/>
              <a:cs typeface="Calibri"/>
            </a:endParaRPr>
          </a:p>
        </p:txBody>
      </p:sp>
      <p:sp>
        <p:nvSpPr>
          <p:cNvPr id="4" name="Slide Number Placeholder 3">
            <a:extLst>
              <a:ext uri="{FF2B5EF4-FFF2-40B4-BE49-F238E27FC236}">
                <a16:creationId xmlns:a16="http://schemas.microsoft.com/office/drawing/2014/main" id="{FD2A4BD4-AE1C-B222-2614-0FC1EB63287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F9D6723-1A60-0442-910D-F7FD6328191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570799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cy-GB" sz="1200" b="0" i="0" kern="1200" dirty="0">
                <a:solidFill>
                  <a:schemeClr val="tx1"/>
                </a:solidFill>
                <a:effectLst/>
                <a:latin typeface="+mn-lt"/>
                <a:ea typeface="+mn-ea"/>
                <a:cs typeface="+mn-cs"/>
              </a:rPr>
              <a:t>Trafodaeth 5 munud gyda'r disgyblion. </a:t>
            </a:r>
          </a:p>
          <a:p>
            <a:pPr rtl="0"/>
            <a:endParaRPr lang="cy-GB" sz="1200" b="0" i="0" kern="1200" dirty="0">
              <a:solidFill>
                <a:schemeClr val="tx1"/>
              </a:solidFill>
              <a:effectLst/>
              <a:latin typeface="+mn-lt"/>
              <a:ea typeface="+mn-ea"/>
              <a:cs typeface="+mn-cs"/>
            </a:endParaRPr>
          </a:p>
          <a:p>
            <a:pPr rtl="0"/>
            <a:r>
              <a:rPr lang="cy-GB" sz="1200" b="0" i="0" kern="1200" dirty="0">
                <a:solidFill>
                  <a:schemeClr val="tx1"/>
                </a:solidFill>
                <a:effectLst/>
                <a:latin typeface="+mn-lt"/>
                <a:ea typeface="+mn-ea"/>
                <a:cs typeface="+mn-cs"/>
              </a:rPr>
              <a:t>Gofynnwch iddyn nhw ystyried un gyfraith y bydden nhw'n ei chyflwyno pe bydden nhw'n aelod o'r Senedd.</a:t>
            </a:r>
          </a:p>
          <a:p>
            <a:pPr rtl="0"/>
            <a:endParaRPr lang="cy-GB" sz="1200" b="0" i="0" kern="1200" dirty="0">
              <a:solidFill>
                <a:schemeClr val="tx1"/>
              </a:solidFill>
              <a:effectLst/>
              <a:latin typeface="+mn-lt"/>
              <a:ea typeface="+mn-ea"/>
              <a:cs typeface="+mn-cs"/>
            </a:endParaRPr>
          </a:p>
          <a:p>
            <a:pPr rtl="0"/>
            <a:r>
              <a:rPr lang="cy-GB" sz="1200" b="0" i="0" kern="1200" dirty="0">
                <a:solidFill>
                  <a:schemeClr val="tx1"/>
                </a:solidFill>
                <a:effectLst/>
                <a:latin typeface="+mn-lt"/>
                <a:ea typeface="+mn-ea"/>
                <a:cs typeface="+mn-cs"/>
              </a:rPr>
              <a:t>Anogwch nhw i feddwl am bethau sy'n effeithio ar eu ffrindiau a'u teulu.</a:t>
            </a:r>
          </a:p>
          <a:p>
            <a:endParaRPr lang="en-US" dirty="0">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F9D6723-1A60-0442-910D-F7FD6328191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441323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a:t>Gwyliwch</a:t>
            </a:r>
            <a:r>
              <a:rPr lang="en-GB" dirty="0"/>
              <a:t> y </a:t>
            </a:r>
            <a:r>
              <a:rPr lang="en-GB" dirty="0" err="1"/>
              <a:t>fideo</a:t>
            </a:r>
            <a:r>
              <a:rPr lang="en-GB" dirty="0"/>
              <a:t> </a:t>
            </a:r>
            <a:r>
              <a:rPr lang="en-GB" dirty="0" err="1"/>
              <a:t>canlynol</a:t>
            </a:r>
            <a:endParaRPr lang="en-GB" dirty="0"/>
          </a:p>
        </p:txBody>
      </p:sp>
      <p:sp>
        <p:nvSpPr>
          <p:cNvPr id="4" name="Slide Number Placeholder 3"/>
          <p:cNvSpPr>
            <a:spLocks noGrp="1"/>
          </p:cNvSpPr>
          <p:nvPr>
            <p:ph type="sldNum" sz="quarter" idx="5"/>
          </p:nvPr>
        </p:nvSpPr>
        <p:spPr/>
        <p:txBody>
          <a:bodyPr/>
          <a:lstStyle/>
          <a:p>
            <a:fld id="{85F820F6-76C6-4259-BC64-BA27B8E3A3BF}" type="slidenum">
              <a:rPr lang="en-GB" smtClean="0"/>
              <a:t>11</a:t>
            </a:fld>
            <a:endParaRPr lang="en-GB"/>
          </a:p>
        </p:txBody>
      </p:sp>
    </p:spTree>
    <p:extLst>
      <p:ext uri="{BB962C8B-B14F-4D97-AF65-F5344CB8AC3E}">
        <p14:creationId xmlns:p14="http://schemas.microsoft.com/office/powerpoint/2010/main" val="12890157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90538" y="542925"/>
            <a:ext cx="5875337" cy="3305175"/>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cy-GB" sz="1200" b="0" i="0" kern="1200" dirty="0">
                <a:solidFill>
                  <a:schemeClr val="tx1"/>
                </a:solidFill>
                <a:effectLst/>
                <a:latin typeface="+mn-lt"/>
                <a:ea typeface="+mn-ea"/>
                <a:cs typeface="+mn-cs"/>
              </a:rPr>
              <a:t>Yn dilyn o'r fideo, pa rai o'r pynciau yma sydd gan y Senedd pwerau i greu deddfau arnynt?</a:t>
            </a:r>
          </a:p>
          <a:p>
            <a:endParaRPr lang="en-GB" dirty="0"/>
          </a:p>
        </p:txBody>
      </p:sp>
      <p:sp>
        <p:nvSpPr>
          <p:cNvPr id="4" name="Slide Number Placeholder 3"/>
          <p:cNvSpPr>
            <a:spLocks noGrp="1"/>
          </p:cNvSpPr>
          <p:nvPr>
            <p:ph type="sldNum" sz="quarter" idx="5"/>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EE7D6E7B-9A53-4928-B365-D5CBE4F8B95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12</a:t>
            </a:fld>
            <a:endParaRPr kumimoji="0" lang="en-GB" sz="1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066023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A609AC-8A85-C881-5780-19F33064752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4FF741E-DF76-3415-D50F-C58E075888D3}"/>
              </a:ext>
            </a:extLst>
          </p:cNvPr>
          <p:cNvSpPr>
            <a:spLocks noGrp="1" noRot="1" noChangeAspect="1"/>
          </p:cNvSpPr>
          <p:nvPr>
            <p:ph type="sldImg"/>
          </p:nvPr>
        </p:nvSpPr>
        <p:spPr>
          <a:xfrm>
            <a:off x="490538" y="542925"/>
            <a:ext cx="5875337" cy="3305175"/>
          </a:xfrm>
        </p:spPr>
      </p:sp>
      <p:sp>
        <p:nvSpPr>
          <p:cNvPr id="3" name="Notes Placeholder 2">
            <a:extLst>
              <a:ext uri="{FF2B5EF4-FFF2-40B4-BE49-F238E27FC236}">
                <a16:creationId xmlns:a16="http://schemas.microsoft.com/office/drawing/2014/main" id="{C35AAE23-9BA2-A5E5-0E4C-10566E9E2B50}"/>
              </a:ext>
            </a:extLst>
          </p:cNvPr>
          <p:cNvSpPr>
            <a:spLocks noGrp="1"/>
          </p:cNvSpPr>
          <p:nvPr>
            <p:ph type="body" idx="1"/>
          </p:nvPr>
        </p:nvSpPr>
        <p:spPr/>
        <p:txBody>
          <a:bodyPr/>
          <a:lstStyle/>
          <a:p>
            <a:br>
              <a:rPr lang="en-GB" dirty="0"/>
            </a:br>
            <a:r>
              <a:rPr lang="en-GB" sz="1200" b="0" i="0" kern="1200" dirty="0">
                <a:solidFill>
                  <a:schemeClr val="tx1"/>
                </a:solidFill>
                <a:effectLst/>
                <a:latin typeface="+mn-lt"/>
                <a:ea typeface="+mn-ea"/>
                <a:cs typeface="+mn-cs"/>
              </a:rPr>
              <a:t>Yr Iaith </a:t>
            </a:r>
            <a:r>
              <a:rPr lang="en-GB" sz="1200" b="0" i="0" kern="1200" dirty="0" err="1">
                <a:solidFill>
                  <a:schemeClr val="tx1"/>
                </a:solidFill>
                <a:effectLst/>
                <a:latin typeface="+mn-lt"/>
                <a:ea typeface="+mn-ea"/>
                <a:cs typeface="+mn-cs"/>
              </a:rPr>
              <a:t>Gymraeg</a:t>
            </a:r>
            <a:r>
              <a:rPr lang="en-GB" sz="1200" b="0" i="0" kern="1200" dirty="0">
                <a:solidFill>
                  <a:schemeClr val="tx1"/>
                </a:solidFill>
                <a:effectLst/>
                <a:latin typeface="+mn-lt"/>
                <a:ea typeface="+mn-ea"/>
                <a:cs typeface="+mn-cs"/>
              </a:rPr>
              <a:t>; </a:t>
            </a:r>
            <a:r>
              <a:rPr lang="en-GB" sz="1200" b="0" i="0" kern="1200" dirty="0" err="1">
                <a:solidFill>
                  <a:schemeClr val="tx1"/>
                </a:solidFill>
                <a:effectLst/>
                <a:latin typeface="+mn-lt"/>
                <a:ea typeface="+mn-ea"/>
                <a:cs typeface="+mn-cs"/>
              </a:rPr>
              <a:t>Chwaraeon</a:t>
            </a:r>
            <a:r>
              <a:rPr lang="en-GB" sz="1200" b="0" i="0" kern="1200" dirty="0">
                <a:solidFill>
                  <a:schemeClr val="tx1"/>
                </a:solidFill>
                <a:effectLst/>
                <a:latin typeface="+mn-lt"/>
                <a:ea typeface="+mn-ea"/>
                <a:cs typeface="+mn-cs"/>
              </a:rPr>
              <a:t>; </a:t>
            </a:r>
            <a:r>
              <a:rPr lang="en-GB" sz="1200" b="0" i="0" kern="1200" dirty="0" err="1">
                <a:solidFill>
                  <a:schemeClr val="tx1"/>
                </a:solidFill>
                <a:effectLst/>
                <a:latin typeface="+mn-lt"/>
                <a:ea typeface="+mn-ea"/>
                <a:cs typeface="+mn-cs"/>
              </a:rPr>
              <a:t>Twristiaeth</a:t>
            </a:r>
            <a:r>
              <a:rPr lang="en-GB" sz="1200" b="0" i="0" kern="1200" dirty="0">
                <a:solidFill>
                  <a:schemeClr val="tx1"/>
                </a:solidFill>
                <a:effectLst/>
                <a:latin typeface="+mn-lt"/>
                <a:ea typeface="+mn-ea"/>
                <a:cs typeface="+mn-cs"/>
              </a:rPr>
              <a:t>; Iechyd; </a:t>
            </a:r>
            <a:r>
              <a:rPr lang="en-GB" sz="1200" b="0" i="0" kern="1200" dirty="0" err="1">
                <a:solidFill>
                  <a:schemeClr val="tx1"/>
                </a:solidFill>
                <a:effectLst/>
                <a:latin typeface="+mn-lt"/>
                <a:ea typeface="+mn-ea"/>
                <a:cs typeface="+mn-cs"/>
              </a:rPr>
              <a:t>Bwyd</a:t>
            </a:r>
            <a:r>
              <a:rPr lang="en-GB" sz="1200" b="0" i="0" kern="1200" dirty="0">
                <a:solidFill>
                  <a:schemeClr val="tx1"/>
                </a:solidFill>
                <a:effectLst/>
                <a:latin typeface="+mn-lt"/>
                <a:ea typeface="+mn-ea"/>
                <a:cs typeface="+mn-cs"/>
              </a:rPr>
              <a:t>; </a:t>
            </a:r>
            <a:r>
              <a:rPr lang="en-GB" sz="1200" b="0" i="0" kern="1200" dirty="0" err="1">
                <a:solidFill>
                  <a:schemeClr val="tx1"/>
                </a:solidFill>
                <a:effectLst/>
                <a:latin typeface="+mn-lt"/>
                <a:ea typeface="+mn-ea"/>
                <a:cs typeface="+mn-cs"/>
              </a:rPr>
              <a:t>Amgylchedd</a:t>
            </a:r>
            <a:r>
              <a:rPr lang="en-GB" sz="1200" b="0" i="0" kern="1200" dirty="0">
                <a:solidFill>
                  <a:schemeClr val="tx1"/>
                </a:solidFill>
                <a:effectLst/>
                <a:latin typeface="+mn-lt"/>
                <a:ea typeface="+mn-ea"/>
                <a:cs typeface="+mn-cs"/>
              </a:rPr>
              <a:t>; </a:t>
            </a:r>
            <a:r>
              <a:rPr lang="en-GB" sz="1200" b="0" i="0" kern="1200" dirty="0" err="1">
                <a:solidFill>
                  <a:schemeClr val="tx1"/>
                </a:solidFill>
                <a:effectLst/>
                <a:latin typeface="+mn-lt"/>
                <a:ea typeface="+mn-ea"/>
                <a:cs typeface="+mn-cs"/>
              </a:rPr>
              <a:t>Addysg</a:t>
            </a:r>
            <a:r>
              <a:rPr lang="en-GB" sz="1200" b="0" i="0" kern="1200" dirty="0">
                <a:solidFill>
                  <a:schemeClr val="tx1"/>
                </a:solidFill>
                <a:effectLst/>
                <a:latin typeface="+mn-lt"/>
                <a:ea typeface="+mn-ea"/>
                <a:cs typeface="+mn-cs"/>
              </a:rPr>
              <a:t>; Tai – </a:t>
            </a:r>
            <a:r>
              <a:rPr lang="en-GB" sz="1200" b="0" i="0" kern="1200" dirty="0" err="1">
                <a:solidFill>
                  <a:schemeClr val="tx1"/>
                </a:solidFill>
                <a:effectLst/>
                <a:latin typeface="+mn-lt"/>
                <a:ea typeface="+mn-ea"/>
                <a:cs typeface="+mn-cs"/>
              </a:rPr>
              <a:t>Pwerau</a:t>
            </a:r>
            <a:r>
              <a:rPr lang="en-GB" sz="1200" b="0" i="0" kern="1200" dirty="0">
                <a:solidFill>
                  <a:schemeClr val="tx1"/>
                </a:solidFill>
                <a:effectLst/>
                <a:latin typeface="+mn-lt"/>
                <a:ea typeface="+mn-ea"/>
                <a:cs typeface="+mn-cs"/>
              </a:rPr>
              <a:t> y Senedd</a:t>
            </a:r>
          </a:p>
          <a:p>
            <a:r>
              <a:rPr lang="en-GB" sz="1200" b="0" i="0" kern="1200" dirty="0" err="1">
                <a:solidFill>
                  <a:schemeClr val="tx1"/>
                </a:solidFill>
                <a:effectLst/>
                <a:latin typeface="+mn-lt"/>
                <a:ea typeface="+mn-ea"/>
                <a:cs typeface="+mn-cs"/>
              </a:rPr>
              <a:t>Mewnfudo</a:t>
            </a:r>
            <a:r>
              <a:rPr lang="en-GB" sz="1200" b="0" i="0" kern="1200" dirty="0">
                <a:solidFill>
                  <a:schemeClr val="tx1"/>
                </a:solidFill>
                <a:effectLst/>
                <a:latin typeface="+mn-lt"/>
                <a:ea typeface="+mn-ea"/>
                <a:cs typeface="+mn-cs"/>
              </a:rPr>
              <a:t>; Budd-</a:t>
            </a:r>
            <a:r>
              <a:rPr lang="en-GB" sz="1200" b="0" i="0" kern="1200" dirty="0" err="1">
                <a:solidFill>
                  <a:schemeClr val="tx1"/>
                </a:solidFill>
                <a:effectLst/>
                <a:latin typeface="+mn-lt"/>
                <a:ea typeface="+mn-ea"/>
                <a:cs typeface="+mn-cs"/>
              </a:rPr>
              <a:t>daliadau</a:t>
            </a:r>
            <a:r>
              <a:rPr lang="en-GB" sz="1200" b="0" i="0" kern="1200" dirty="0">
                <a:solidFill>
                  <a:schemeClr val="tx1"/>
                </a:solidFill>
                <a:effectLst/>
                <a:latin typeface="+mn-lt"/>
                <a:ea typeface="+mn-ea"/>
                <a:cs typeface="+mn-cs"/>
              </a:rPr>
              <a:t> (Benefits); Y </a:t>
            </a:r>
            <a:r>
              <a:rPr lang="en-GB" sz="1200" b="0" i="0" kern="1200" dirty="0" err="1">
                <a:solidFill>
                  <a:schemeClr val="tx1"/>
                </a:solidFill>
                <a:effectLst/>
                <a:latin typeface="+mn-lt"/>
                <a:ea typeface="+mn-ea"/>
                <a:cs typeface="+mn-cs"/>
              </a:rPr>
              <a:t>Cyfryngau</a:t>
            </a:r>
            <a:r>
              <a:rPr lang="en-GB" sz="1200" b="0" i="0" kern="1200" dirty="0">
                <a:solidFill>
                  <a:schemeClr val="tx1"/>
                </a:solidFill>
                <a:effectLst/>
                <a:latin typeface="+mn-lt"/>
                <a:ea typeface="+mn-ea"/>
                <a:cs typeface="+mn-cs"/>
              </a:rPr>
              <a:t>; </a:t>
            </a:r>
            <a:r>
              <a:rPr lang="en-GB" sz="1200" b="0" i="0" kern="1200" dirty="0" err="1">
                <a:solidFill>
                  <a:schemeClr val="tx1"/>
                </a:solidFill>
                <a:effectLst/>
                <a:latin typeface="+mn-lt"/>
                <a:ea typeface="+mn-ea"/>
                <a:cs typeface="+mn-cs"/>
              </a:rPr>
              <a:t>Trosedd</a:t>
            </a:r>
            <a:r>
              <a:rPr lang="en-GB" sz="1200" b="0" i="0" kern="1200" dirty="0">
                <a:solidFill>
                  <a:schemeClr val="tx1"/>
                </a:solidFill>
                <a:effectLst/>
                <a:latin typeface="+mn-lt"/>
                <a:ea typeface="+mn-ea"/>
                <a:cs typeface="+mn-cs"/>
              </a:rPr>
              <a:t> Ac </a:t>
            </a:r>
            <a:r>
              <a:rPr lang="en-GB" sz="1200" b="0" i="0" kern="1200" dirty="0" err="1">
                <a:solidFill>
                  <a:schemeClr val="tx1"/>
                </a:solidFill>
                <a:effectLst/>
                <a:latin typeface="+mn-lt"/>
                <a:ea typeface="+mn-ea"/>
                <a:cs typeface="+mn-cs"/>
              </a:rPr>
              <a:t>Heddlu</a:t>
            </a:r>
            <a:r>
              <a:rPr lang="en-GB" sz="1200" b="0" i="0" kern="1200" dirty="0">
                <a:solidFill>
                  <a:schemeClr val="tx1"/>
                </a:solidFill>
                <a:effectLst/>
                <a:latin typeface="+mn-lt"/>
                <a:ea typeface="+mn-ea"/>
                <a:cs typeface="+mn-cs"/>
              </a:rPr>
              <a:t> – </a:t>
            </a:r>
            <a:r>
              <a:rPr lang="en-GB" sz="1200" b="0" i="0" kern="1200" dirty="0" err="1">
                <a:solidFill>
                  <a:schemeClr val="tx1"/>
                </a:solidFill>
                <a:effectLst/>
                <a:latin typeface="+mn-lt"/>
                <a:ea typeface="+mn-ea"/>
                <a:cs typeface="+mn-cs"/>
              </a:rPr>
              <a:t>Pwerau</a:t>
            </a:r>
            <a:r>
              <a:rPr lang="en-GB" sz="1200" b="0" i="0" kern="1200" dirty="0">
                <a:solidFill>
                  <a:schemeClr val="tx1"/>
                </a:solidFill>
                <a:effectLst/>
                <a:latin typeface="+mn-lt"/>
                <a:ea typeface="+mn-ea"/>
                <a:cs typeface="+mn-cs"/>
              </a:rPr>
              <a:t> San Steffan</a:t>
            </a:r>
            <a:endParaRPr lang="en-GB" dirty="0"/>
          </a:p>
        </p:txBody>
      </p:sp>
      <p:sp>
        <p:nvSpPr>
          <p:cNvPr id="4" name="Slide Number Placeholder 3">
            <a:extLst>
              <a:ext uri="{FF2B5EF4-FFF2-40B4-BE49-F238E27FC236}">
                <a16:creationId xmlns:a16="http://schemas.microsoft.com/office/drawing/2014/main" id="{0EF191A1-6238-066C-18EE-3A4F24FDA7C2}"/>
              </a:ext>
            </a:extLst>
          </p:cNvPr>
          <p:cNvSpPr>
            <a:spLocks noGrp="1"/>
          </p:cNvSpPr>
          <p:nvPr>
            <p:ph type="sldNum" sz="quarter" idx="5"/>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EE7D6E7B-9A53-4928-B365-D5CBE4F8B95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13</a:t>
            </a:fld>
            <a:endParaRPr kumimoji="0" lang="en-GB" sz="1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787680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hyperlink" Target="http://electoralcommission.org.uk/learning" TargetMode="External"/><Relationship Id="rId4" Type="http://schemas.openxmlformats.org/officeDocument/2006/relationships/image" Target="../media/image15.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15.png"/><Relationship Id="rId4" Type="http://schemas.openxmlformats.org/officeDocument/2006/relationships/image" Target="../media/image12.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5.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1.xml"/><Relationship Id="rId5" Type="http://schemas.openxmlformats.org/officeDocument/2006/relationships/hyperlink" Target="http://electoralcommission.org.uk/learning" TargetMode="External"/><Relationship Id="rId4" Type="http://schemas.openxmlformats.org/officeDocument/2006/relationships/image" Target="../media/image12.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6.png"/><Relationship Id="rId1" Type="http://schemas.openxmlformats.org/officeDocument/2006/relationships/slideMaster" Target="../slideMasters/slideMaster1.xml"/><Relationship Id="rId5" Type="http://schemas.openxmlformats.org/officeDocument/2006/relationships/hyperlink" Target="http://electoralcommission.org.uk/learning" TargetMode="External"/><Relationship Id="rId4" Type="http://schemas.openxmlformats.org/officeDocument/2006/relationships/image" Target="../media/image12.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1.xml"/><Relationship Id="rId4" Type="http://schemas.openxmlformats.org/officeDocument/2006/relationships/hyperlink" Target="http://electoralcommission.org.uk/learning" TargetMode="Externa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1.xml"/><Relationship Id="rId4" Type="http://schemas.openxmlformats.org/officeDocument/2006/relationships/hyperlink" Target="http://electoralcommission.org.uk/learning" TargetMode="Externa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hyperlink" Target="http://electoralcommission.org.uk/learning" TargetMode="External"/><Relationship Id="rId5" Type="http://schemas.openxmlformats.org/officeDocument/2006/relationships/image" Target="../media/image4.png"/><Relationship Id="rId4" Type="http://schemas.openxmlformats.org/officeDocument/2006/relationships/image" Target="../media/image15.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5.png"/><Relationship Id="rId1" Type="http://schemas.openxmlformats.org/officeDocument/2006/relationships/slideMaster" Target="../slideMasters/slideMaster1.xml"/><Relationship Id="rId6" Type="http://schemas.openxmlformats.org/officeDocument/2006/relationships/hyperlink" Target="http://electoralcommission.org.uk/learning" TargetMode="External"/><Relationship Id="rId5" Type="http://schemas.openxmlformats.org/officeDocument/2006/relationships/image" Target="../media/image12.png"/><Relationship Id="rId4" Type="http://schemas.openxmlformats.org/officeDocument/2006/relationships/image" Target="../media/image6.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3.png"/></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3.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5.png"/><Relationship Id="rId1" Type="http://schemas.openxmlformats.org/officeDocument/2006/relationships/slideMaster" Target="../slideMasters/slideMaster1.xml"/><Relationship Id="rId4" Type="http://schemas.openxmlformats.org/officeDocument/2006/relationships/hyperlink" Target="http://electoralcommission.org.uk/learning" TargetMode="Externa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5.png"/><Relationship Id="rId1" Type="http://schemas.openxmlformats.org/officeDocument/2006/relationships/slideMaster" Target="../slideMasters/slideMaster1.xml"/><Relationship Id="rId4" Type="http://schemas.openxmlformats.org/officeDocument/2006/relationships/hyperlink" Target="http://electoralcommission.org.uk/learning" TargetMode="Externa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5.png"/><Relationship Id="rId1" Type="http://schemas.openxmlformats.org/officeDocument/2006/relationships/slideMaster" Target="../slideMasters/slideMaster1.xml"/><Relationship Id="rId4" Type="http://schemas.openxmlformats.org/officeDocument/2006/relationships/hyperlink" Target="http://electoralcommission.org.uk/learning" TargetMode="Externa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5.png"/><Relationship Id="rId1" Type="http://schemas.openxmlformats.org/officeDocument/2006/relationships/slideMaster" Target="../slideMasters/slideMaster1.xml"/><Relationship Id="rId4" Type="http://schemas.openxmlformats.org/officeDocument/2006/relationships/hyperlink" Target="http://electoralcommission.org.uk/learning" TargetMode="Externa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5.png"/><Relationship Id="rId1" Type="http://schemas.openxmlformats.org/officeDocument/2006/relationships/slideMaster" Target="../slideMasters/slideMaster1.xml"/><Relationship Id="rId4" Type="http://schemas.openxmlformats.org/officeDocument/2006/relationships/hyperlink" Target="http://electoralcommission.org.uk/learning" TargetMode="Externa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hyperlink" Target="http://electoralcommission.org.uk/learning" TargetMode="External"/><Relationship Id="rId4" Type="http://schemas.openxmlformats.org/officeDocument/2006/relationships/image" Target="../media/image13.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2.png"/><Relationship Id="rId1" Type="http://schemas.openxmlformats.org/officeDocument/2006/relationships/slideMaster" Target="../slideMasters/slideMaster1.xml"/><Relationship Id="rId5" Type="http://schemas.openxmlformats.org/officeDocument/2006/relationships/hyperlink" Target="http://electoralcommission.org.uk/learning" TargetMode="External"/><Relationship Id="rId4" Type="http://schemas.openxmlformats.org/officeDocument/2006/relationships/image" Target="../media/image13.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1.xml"/><Relationship Id="rId5" Type="http://schemas.openxmlformats.org/officeDocument/2006/relationships/hyperlink" Target="http://electoralcommission.org.uk/learning" TargetMode="External"/><Relationship Id="rId4" Type="http://schemas.openxmlformats.org/officeDocument/2006/relationships/image" Target="../media/image5.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hyperlink" Target="http://electoralcommission.org.uk/learning" TargetMode="External"/><Relationship Id="rId5" Type="http://schemas.openxmlformats.org/officeDocument/2006/relationships/image" Target="../media/image15.png"/><Relationship Id="rId4" Type="http://schemas.openxmlformats.org/officeDocument/2006/relationships/image" Target="../media/image12.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Master" Target="../slideMasters/slideMaster1.xml"/><Relationship Id="rId5" Type="http://schemas.openxmlformats.org/officeDocument/2006/relationships/image" Target="../media/image13.png"/><Relationship Id="rId4" Type="http://schemas.openxmlformats.org/officeDocument/2006/relationships/image" Target="../media/image10.pn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7.png"/><Relationship Id="rId1" Type="http://schemas.openxmlformats.org/officeDocument/2006/relationships/slideMaster" Target="../slideMasters/slideMaster1.xml"/><Relationship Id="rId5" Type="http://schemas.openxmlformats.org/officeDocument/2006/relationships/hyperlink" Target="http://electoralcommission.org.uk/learning" TargetMode="External"/><Relationship Id="rId4" Type="http://schemas.openxmlformats.org/officeDocument/2006/relationships/image" Target="../media/image15.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hyperlink" Target="http://electoralcommission.org.uk/learning" TargetMode="External"/><Relationship Id="rId5" Type="http://schemas.openxmlformats.org/officeDocument/2006/relationships/image" Target="../media/image15.png"/><Relationship Id="rId4" Type="http://schemas.openxmlformats.org/officeDocument/2006/relationships/image" Target="../media/image12.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7.png"/><Relationship Id="rId1" Type="http://schemas.openxmlformats.org/officeDocument/2006/relationships/slideMaster" Target="../slideMasters/slideMaster1.xml"/><Relationship Id="rId5" Type="http://schemas.openxmlformats.org/officeDocument/2006/relationships/hyperlink" Target="http://electoralcommission.org.uk/learning" TargetMode="External"/><Relationship Id="rId4" Type="http://schemas.openxmlformats.org/officeDocument/2006/relationships/image" Target="../media/image15.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hyperlink" Target="http://electoralcommission.org.uk/learning" TargetMode="External"/><Relationship Id="rId5" Type="http://schemas.openxmlformats.org/officeDocument/2006/relationships/image" Target="../media/image15.png"/><Relationship Id="rId4" Type="http://schemas.openxmlformats.org/officeDocument/2006/relationships/image" Target="../media/image12.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7.png"/><Relationship Id="rId1" Type="http://schemas.openxmlformats.org/officeDocument/2006/relationships/slideMaster" Target="../slideMasters/slideMaster1.xml"/><Relationship Id="rId5" Type="http://schemas.openxmlformats.org/officeDocument/2006/relationships/hyperlink" Target="http://electoralcommission.org.uk/learning" TargetMode="External"/><Relationship Id="rId4" Type="http://schemas.openxmlformats.org/officeDocument/2006/relationships/image" Target="../media/image15.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hyperlink" Target="http://electoralcommission.org.uk/learning" TargetMode="External"/><Relationship Id="rId5" Type="http://schemas.openxmlformats.org/officeDocument/2006/relationships/image" Target="../media/image15.png"/><Relationship Id="rId4" Type="http://schemas.openxmlformats.org/officeDocument/2006/relationships/image" Target="../media/image12.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7.png"/><Relationship Id="rId1" Type="http://schemas.openxmlformats.org/officeDocument/2006/relationships/slideMaster" Target="../slideMasters/slideMaster1.xml"/><Relationship Id="rId5" Type="http://schemas.openxmlformats.org/officeDocument/2006/relationships/hyperlink" Target="http://electoralcommission.org.uk/learning" TargetMode="External"/><Relationship Id="rId4" Type="http://schemas.openxmlformats.org/officeDocument/2006/relationships/image" Target="../media/image15.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Master" Target="../slideMasters/slideMaster1.xml"/><Relationship Id="rId5" Type="http://schemas.openxmlformats.org/officeDocument/2006/relationships/hyperlink" Target="http://electoralcommission.org.uk/learning" TargetMode="External"/><Relationship Id="rId4" Type="http://schemas.openxmlformats.org/officeDocument/2006/relationships/image" Target="../media/image20.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Master" Target="../slideMasters/slideMaster1.xml"/><Relationship Id="rId4" Type="http://schemas.openxmlformats.org/officeDocument/2006/relationships/image" Target="../media/image20.pn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hyperlink" Target="http://electoralcommission.org.uk/learning" TargetMode="External"/><Relationship Id="rId7" Type="http://schemas.openxmlformats.org/officeDocument/2006/relationships/image" Target="../media/image3.png"/><Relationship Id="rId2" Type="http://schemas.openxmlformats.org/officeDocument/2006/relationships/image" Target="../media/image14.png"/><Relationship Id="rId1" Type="http://schemas.openxmlformats.org/officeDocument/2006/relationships/slideMaster" Target="../slideMasters/slideMaster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13.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36.svg"/><Relationship Id="rId3" Type="http://schemas.openxmlformats.org/officeDocument/2006/relationships/image" Target="../media/image26.svg"/><Relationship Id="rId7" Type="http://schemas.openxmlformats.org/officeDocument/2006/relationships/image" Target="../media/image30.svg"/><Relationship Id="rId12" Type="http://schemas.openxmlformats.org/officeDocument/2006/relationships/image" Target="../media/image35.png"/><Relationship Id="rId2" Type="http://schemas.openxmlformats.org/officeDocument/2006/relationships/image" Target="../media/image25.png"/><Relationship Id="rId1" Type="http://schemas.openxmlformats.org/officeDocument/2006/relationships/slideMaster" Target="../slideMasters/slideMaster2.xml"/><Relationship Id="rId6" Type="http://schemas.openxmlformats.org/officeDocument/2006/relationships/image" Target="../media/image29.png"/><Relationship Id="rId11" Type="http://schemas.openxmlformats.org/officeDocument/2006/relationships/image" Target="../media/image34.svg"/><Relationship Id="rId5" Type="http://schemas.openxmlformats.org/officeDocument/2006/relationships/image" Target="../media/image28.svg"/><Relationship Id="rId15" Type="http://schemas.openxmlformats.org/officeDocument/2006/relationships/image" Target="../media/image38.svg"/><Relationship Id="rId10" Type="http://schemas.openxmlformats.org/officeDocument/2006/relationships/image" Target="../media/image33.png"/><Relationship Id="rId4" Type="http://schemas.openxmlformats.org/officeDocument/2006/relationships/image" Target="../media/image27.png"/><Relationship Id="rId9" Type="http://schemas.openxmlformats.org/officeDocument/2006/relationships/image" Target="../media/image32.svg"/><Relationship Id="rId14" Type="http://schemas.openxmlformats.org/officeDocument/2006/relationships/image" Target="../media/image37.png"/></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hyperlink" Target="http://electoralcommission.org.uk/learning" TargetMode="External"/><Relationship Id="rId4" Type="http://schemas.openxmlformats.org/officeDocument/2006/relationships/image" Target="../media/image15.pn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hyperlink" Target="http://electoralcommission.org.uk/learning" TargetMode="External"/><Relationship Id="rId4" Type="http://schemas.openxmlformats.org/officeDocument/2006/relationships/image" Target="../media/image15.png"/></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42.svg"/><Relationship Id="rId2" Type="http://schemas.openxmlformats.org/officeDocument/2006/relationships/image" Target="../media/image41.png"/><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hyperlink" Target="http://electoralcommission.org.uk/learning" TargetMode="External"/><Relationship Id="rId4" Type="http://schemas.openxmlformats.org/officeDocument/2006/relationships/image" Target="../media/image15.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hyperlink" Target="http://electoralcommission.org.uk/learning" TargetMode="External"/><Relationship Id="rId4" Type="http://schemas.openxmlformats.org/officeDocument/2006/relationships/image" Target="../media/image15.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hyperlink" Target="http://electoralcommission.org.uk/learning" TargetMode="External"/><Relationship Id="rId5" Type="http://schemas.openxmlformats.org/officeDocument/2006/relationships/image" Target="../media/image15.png"/><Relationship Id="rId4" Type="http://schemas.openxmlformats.org/officeDocument/2006/relationships/image" Target="../media/image12.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_Assets">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389982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24" name="Page Title">
            <a:extLst>
              <a:ext uri="{FF2B5EF4-FFF2-40B4-BE49-F238E27FC236}">
                <a16:creationId xmlns:a16="http://schemas.microsoft.com/office/drawing/2014/main" id="{835CA9BB-A6B4-CA47-B677-9D20AA2EE172}"/>
              </a:ext>
            </a:extLst>
          </p:cNvPr>
          <p:cNvSpPr>
            <a:spLocks noGrp="1"/>
          </p:cNvSpPr>
          <p:nvPr>
            <p:ph type="title" hasCustomPrompt="1"/>
          </p:nvPr>
        </p:nvSpPr>
        <p:spPr>
          <a:xfrm>
            <a:off x="290455" y="467140"/>
            <a:ext cx="7689574" cy="1093304"/>
          </a:xfrm>
        </p:spPr>
        <p:txBody>
          <a:bodyPr anchor="t"/>
          <a:lstStyle>
            <a:lvl1pPr>
              <a:defRPr lang="en-GB" sz="4200" b="1" i="0" kern="1200" dirty="0">
                <a:solidFill>
                  <a:schemeClr val="tx1">
                    <a:lumMod val="95000"/>
                    <a:lumOff val="5000"/>
                  </a:schemeClr>
                </a:solidFill>
                <a:latin typeface="Montserrat ExtraBold" pitchFamily="2" charset="77"/>
                <a:ea typeface="+mj-ea"/>
                <a:cs typeface="+mj-cs"/>
              </a:defRPr>
            </a:lvl1pPr>
          </a:lstStyle>
          <a:p>
            <a:r>
              <a:rPr lang="en-GB"/>
              <a:t>TITLE TO GO HERE</a:t>
            </a:r>
            <a:endParaRPr lang="en-US"/>
          </a:p>
        </p:txBody>
      </p:sp>
      <p:sp>
        <p:nvSpPr>
          <p:cNvPr id="26" name="Time">
            <a:extLst>
              <a:ext uri="{FF2B5EF4-FFF2-40B4-BE49-F238E27FC236}">
                <a16:creationId xmlns:a16="http://schemas.microsoft.com/office/drawing/2014/main" id="{480B6F42-61AE-044F-9B06-7D28CE83418D}"/>
              </a:ext>
            </a:extLst>
          </p:cNvPr>
          <p:cNvSpPr>
            <a:spLocks noGrp="1"/>
          </p:cNvSpPr>
          <p:nvPr>
            <p:ph type="body" sz="quarter" idx="12" hasCustomPrompt="1"/>
          </p:nvPr>
        </p:nvSpPr>
        <p:spPr>
          <a:xfrm>
            <a:off x="290455" y="1792816"/>
            <a:ext cx="7284792" cy="319417"/>
          </a:xfrm>
        </p:spPr>
        <p:txBody>
          <a:bodyPr>
            <a:normAutofit/>
          </a:bodyPr>
          <a:lstStyle>
            <a:lvl1pPr marL="0" indent="0">
              <a:buNone/>
              <a:defRPr sz="1800"/>
            </a:lvl1pPr>
          </a:lstStyle>
          <a:p>
            <a:pPr lvl="0"/>
            <a:r>
              <a:rPr lang="en-GB"/>
              <a:t>XX to XX minutes</a:t>
            </a:r>
            <a:endParaRPr lang="en-US"/>
          </a:p>
        </p:txBody>
      </p:sp>
      <p:sp>
        <p:nvSpPr>
          <p:cNvPr id="29" name="Body Copy">
            <a:extLst>
              <a:ext uri="{FF2B5EF4-FFF2-40B4-BE49-F238E27FC236}">
                <a16:creationId xmlns:a16="http://schemas.microsoft.com/office/drawing/2014/main" id="{6F329B5F-842D-9B45-BE3D-FF08822D72F3}"/>
              </a:ext>
            </a:extLst>
          </p:cNvPr>
          <p:cNvSpPr>
            <a:spLocks noGrp="1"/>
          </p:cNvSpPr>
          <p:nvPr>
            <p:ph type="body" sz="quarter" idx="11"/>
          </p:nvPr>
        </p:nvSpPr>
        <p:spPr>
          <a:xfrm>
            <a:off x="390939" y="2395538"/>
            <a:ext cx="7235760" cy="2792412"/>
          </a:xfrm>
          <a:solidFill>
            <a:srgbClr val="FF8BFF">
              <a:alpha val="9000"/>
            </a:srgbClr>
          </a:solidFill>
          <a:ln>
            <a:noFill/>
          </a:ln>
        </p:spPr>
        <p:txBody>
          <a:bodyPr lIns="180000" tIns="180000" rIns="180000" bIns="180000"/>
          <a:lstStyle>
            <a:lvl1pPr>
              <a:buClr>
                <a:srgbClr val="FF8BFF"/>
              </a:buClr>
              <a:defRPr/>
            </a:lvl1pPr>
            <a:lvl2pPr>
              <a:buClr>
                <a:srgbClr val="FF8BFF"/>
              </a:buClr>
              <a:defRPr/>
            </a:lvl2pPr>
            <a:lvl3pPr>
              <a:buClr>
                <a:srgbClr val="FF8BFF"/>
              </a:buClr>
              <a:defRPr/>
            </a:lvl3pPr>
            <a:lvl4pPr>
              <a:buClr>
                <a:srgbClr val="FF8BFF"/>
              </a:buClr>
              <a:defRPr/>
            </a:lvl4pPr>
            <a:lvl5pPr>
              <a:buClr>
                <a:srgbClr val="FF8BFF"/>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2" name="Rectangle 11">
            <a:extLst>
              <a:ext uri="{FF2B5EF4-FFF2-40B4-BE49-F238E27FC236}">
                <a16:creationId xmlns:a16="http://schemas.microsoft.com/office/drawing/2014/main" id="{7F014093-AF3A-5B44-9D6D-8CAD7FCBB4E6}"/>
              </a:ext>
              <a:ext uri="{C183D7F6-B498-43B3-948B-1728B52AA6E4}">
                <adec:decorative xmlns:adec="http://schemas.microsoft.com/office/drawing/2017/decorative" val="1"/>
              </a:ext>
            </a:extLst>
          </p:cNvPr>
          <p:cNvSpPr/>
          <p:nvPr userDrawn="1"/>
        </p:nvSpPr>
        <p:spPr>
          <a:xfrm>
            <a:off x="0" y="5714804"/>
            <a:ext cx="12192000" cy="1143196"/>
          </a:xfrm>
          <a:prstGeom prst="rect">
            <a:avLst/>
          </a:prstGeom>
          <a:solidFill>
            <a:srgbClr val="FF8B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92C7A236-B87E-2045-B97C-C797C85BA9E4}"/>
              </a:ext>
            </a:extLst>
          </p:cNvPr>
          <p:cNvPicPr>
            <a:picLocks noChangeAspect="1"/>
          </p:cNvPicPr>
          <p:nvPr userDrawn="1"/>
        </p:nvPicPr>
        <p:blipFill rotWithShape="1">
          <a:blip r:embed="rId2"/>
          <a:srcRect l="3461" r="6942" b="3737"/>
          <a:stretch/>
        </p:blipFill>
        <p:spPr>
          <a:xfrm>
            <a:off x="6240463" y="790543"/>
            <a:ext cx="5951537" cy="6076621"/>
          </a:xfrm>
          <a:prstGeom prst="rect">
            <a:avLst/>
          </a:prstGeom>
        </p:spPr>
      </p:pic>
      <p:pic>
        <p:nvPicPr>
          <p:cNvPr id="7" name="Picture 6">
            <a:extLst>
              <a:ext uri="{FF2B5EF4-FFF2-40B4-BE49-F238E27FC236}">
                <a16:creationId xmlns:a16="http://schemas.microsoft.com/office/drawing/2014/main" id="{FBFED271-93C0-B449-8AA0-7EFCECB76C04}"/>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9843130" y="5714804"/>
            <a:ext cx="2032348" cy="1143196"/>
          </a:xfrm>
          <a:prstGeom prst="rect">
            <a:avLst/>
          </a:prstGeom>
        </p:spPr>
      </p:pic>
      <p:pic>
        <p:nvPicPr>
          <p:cNvPr id="38" name="Logo">
            <a:extLst>
              <a:ext uri="{FF2B5EF4-FFF2-40B4-BE49-F238E27FC236}">
                <a16:creationId xmlns:a16="http://schemas.microsoft.com/office/drawing/2014/main" id="{4631544C-04FC-0D46-9813-A1C19C52F0E6}"/>
              </a:ext>
              <a:ext uri="{C183D7F6-B498-43B3-948B-1728B52AA6E4}">
                <adec:decorative xmlns:adec="http://schemas.microsoft.com/office/drawing/2017/decorative" val="1"/>
              </a:ext>
            </a:extLst>
          </p:cNvPr>
          <p:cNvPicPr>
            <a:picLocks noChangeAspect="1"/>
          </p:cNvPicPr>
          <p:nvPr userDrawn="1"/>
        </p:nvPicPr>
        <p:blipFill>
          <a:blip r:embed="rId4"/>
          <a:stretch>
            <a:fillRect/>
          </a:stretch>
        </p:blipFill>
        <p:spPr>
          <a:xfrm>
            <a:off x="10395293" y="389693"/>
            <a:ext cx="1459057" cy="846253"/>
          </a:xfrm>
          <a:prstGeom prst="rect">
            <a:avLst/>
          </a:prstGeom>
        </p:spPr>
      </p:pic>
      <p:sp>
        <p:nvSpPr>
          <p:cNvPr id="16" name="Footer Placeholder 7">
            <a:extLst>
              <a:ext uri="{FF2B5EF4-FFF2-40B4-BE49-F238E27FC236}">
                <a16:creationId xmlns:a16="http://schemas.microsoft.com/office/drawing/2014/main" id="{92D35E03-6A57-D849-93BD-33782AD5DF41}"/>
              </a:ext>
            </a:extLst>
          </p:cNvPr>
          <p:cNvSpPr>
            <a:spLocks noGrp="1"/>
          </p:cNvSpPr>
          <p:nvPr>
            <p:ph type="ftr" sz="quarter" idx="14"/>
          </p:nvPr>
        </p:nvSpPr>
        <p:spPr>
          <a:xfrm>
            <a:off x="280516" y="6023044"/>
            <a:ext cx="6994044" cy="365125"/>
          </a:xfrm>
        </p:spPr>
        <p:txBody>
          <a:bodyPr/>
          <a:lstStyle/>
          <a:p>
            <a:r>
              <a:rPr lang="en-US"/>
              <a:t>Campaigning</a:t>
            </a:r>
          </a:p>
        </p:txBody>
      </p:sp>
      <p:sp>
        <p:nvSpPr>
          <p:cNvPr id="17" name="Footer Placeholder 40">
            <a:hlinkClick r:id="rId5"/>
            <a:extLst>
              <a:ext uri="{FF2B5EF4-FFF2-40B4-BE49-F238E27FC236}">
                <a16:creationId xmlns:a16="http://schemas.microsoft.com/office/drawing/2014/main" id="{46024BBD-BF3A-7F4F-98AC-38887AABAE25}"/>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err="1">
                <a:solidFill>
                  <a:schemeClr val="tx1"/>
                </a:solidFill>
              </a:rPr>
              <a:t>electoralcommission.org.uk</a:t>
            </a:r>
            <a:r>
              <a:rPr lang="en-US" sz="900" b="0" u="none">
                <a:solidFill>
                  <a:schemeClr val="tx1"/>
                </a:solidFill>
              </a:rPr>
              <a:t>/learning</a:t>
            </a:r>
          </a:p>
        </p:txBody>
      </p:sp>
    </p:spTree>
    <p:extLst>
      <p:ext uri="{BB962C8B-B14F-4D97-AF65-F5344CB8AC3E}">
        <p14:creationId xmlns:p14="http://schemas.microsoft.com/office/powerpoint/2010/main" val="11336542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_Title and Content 2co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CF9790-708C-EB4F-8830-3055E1059395}"/>
              </a:ext>
            </a:extLst>
          </p:cNvPr>
          <p:cNvSpPr>
            <a:spLocks noGrp="1"/>
          </p:cNvSpPr>
          <p:nvPr>
            <p:ph type="title" hasCustomPrompt="1"/>
          </p:nvPr>
        </p:nvSpPr>
        <p:spPr>
          <a:xfrm>
            <a:off x="290455" y="467140"/>
            <a:ext cx="7689574" cy="1093304"/>
          </a:xfrm>
        </p:spPr>
        <p:txBody>
          <a:bodyPr anchor="t">
            <a:normAutofit/>
          </a:bodyPr>
          <a:lstStyle>
            <a:lvl1pPr>
              <a:defRPr lang="en-US" sz="4200" b="1" i="0" kern="1200" dirty="0">
                <a:solidFill>
                  <a:schemeClr val="tx1">
                    <a:lumMod val="95000"/>
                    <a:lumOff val="5000"/>
                  </a:schemeClr>
                </a:solidFill>
                <a:latin typeface="Montserrat ExtraBold" pitchFamily="2" charset="77"/>
                <a:ea typeface="+mj-ea"/>
                <a:cs typeface="+mj-cs"/>
              </a:defRPr>
            </a:lvl1pPr>
          </a:lstStyle>
          <a:p>
            <a:r>
              <a:rPr lang="en-GB"/>
              <a:t>TITLE TO GO HERE</a:t>
            </a:r>
            <a:endParaRPr lang="en-US"/>
          </a:p>
        </p:txBody>
      </p:sp>
      <p:sp>
        <p:nvSpPr>
          <p:cNvPr id="21" name="Body Copy ">
            <a:extLst>
              <a:ext uri="{FF2B5EF4-FFF2-40B4-BE49-F238E27FC236}">
                <a16:creationId xmlns:a16="http://schemas.microsoft.com/office/drawing/2014/main" id="{F1E1B86D-D639-3D48-8C65-36BE690BBAEC}"/>
              </a:ext>
            </a:extLst>
          </p:cNvPr>
          <p:cNvSpPr>
            <a:spLocks noGrp="1"/>
          </p:cNvSpPr>
          <p:nvPr>
            <p:ph type="body" sz="quarter" idx="11"/>
          </p:nvPr>
        </p:nvSpPr>
        <p:spPr>
          <a:xfrm>
            <a:off x="390939" y="2395538"/>
            <a:ext cx="5560599" cy="2792412"/>
          </a:xfrm>
          <a:solidFill>
            <a:srgbClr val="FF8BFF">
              <a:alpha val="9000"/>
            </a:srgbClr>
          </a:solidFill>
          <a:ln>
            <a:noFill/>
          </a:ln>
        </p:spPr>
        <p:txBody>
          <a:bodyPr lIns="180000" tIns="180000" rIns="180000" bIns="180000"/>
          <a:lstStyle>
            <a:lvl1pPr>
              <a:buClr>
                <a:srgbClr val="FF8BFF"/>
              </a:buClr>
              <a:defRPr/>
            </a:lvl1pPr>
            <a:lvl2pPr>
              <a:buClr>
                <a:srgbClr val="FF8BFF"/>
              </a:buClr>
              <a:defRPr/>
            </a:lvl2pPr>
            <a:lvl3pPr>
              <a:buClr>
                <a:srgbClr val="FF8BFF"/>
              </a:buClr>
              <a:defRPr/>
            </a:lvl3pPr>
            <a:lvl4pPr>
              <a:buClr>
                <a:srgbClr val="FF8BFF"/>
              </a:buClr>
              <a:defRPr/>
            </a:lvl4pPr>
            <a:lvl5pPr>
              <a:buClr>
                <a:srgbClr val="FF8BFF"/>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1" name="Body Copy">
            <a:extLst>
              <a:ext uri="{FF2B5EF4-FFF2-40B4-BE49-F238E27FC236}">
                <a16:creationId xmlns:a16="http://schemas.microsoft.com/office/drawing/2014/main" id="{7AF2799C-5C3F-8247-A8FA-723257F8C49C}"/>
              </a:ext>
            </a:extLst>
          </p:cNvPr>
          <p:cNvSpPr>
            <a:spLocks noGrp="1"/>
          </p:cNvSpPr>
          <p:nvPr>
            <p:ph type="body" sz="quarter" idx="13"/>
          </p:nvPr>
        </p:nvSpPr>
        <p:spPr>
          <a:xfrm>
            <a:off x="6240463" y="2395538"/>
            <a:ext cx="5543549" cy="2792412"/>
          </a:xfrm>
          <a:solidFill>
            <a:srgbClr val="FF8BFF">
              <a:alpha val="9000"/>
            </a:srgbClr>
          </a:solidFill>
          <a:ln>
            <a:noFill/>
          </a:ln>
        </p:spPr>
        <p:txBody>
          <a:bodyPr lIns="180000" tIns="180000" rIns="180000" bIns="180000"/>
          <a:lstStyle>
            <a:lvl1pPr>
              <a:buClr>
                <a:srgbClr val="FF8BFF"/>
              </a:buClr>
              <a:defRPr/>
            </a:lvl1pPr>
            <a:lvl2pPr>
              <a:buClr>
                <a:srgbClr val="FF8BFF"/>
              </a:buClr>
              <a:defRPr/>
            </a:lvl2pPr>
            <a:lvl3pPr>
              <a:buClr>
                <a:srgbClr val="FF8BFF"/>
              </a:buClr>
              <a:defRPr/>
            </a:lvl3pPr>
            <a:lvl4pPr>
              <a:buClr>
                <a:srgbClr val="FF8BFF"/>
              </a:buClr>
              <a:defRPr/>
            </a:lvl4pPr>
            <a:lvl5pPr>
              <a:buClr>
                <a:srgbClr val="FF8BFF"/>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3" name="Time">
            <a:extLst>
              <a:ext uri="{FF2B5EF4-FFF2-40B4-BE49-F238E27FC236}">
                <a16:creationId xmlns:a16="http://schemas.microsoft.com/office/drawing/2014/main" id="{C8A68D86-85C2-4E4E-AB52-DBFBC5CB3B5A}"/>
              </a:ext>
            </a:extLst>
          </p:cNvPr>
          <p:cNvSpPr>
            <a:spLocks noGrp="1"/>
          </p:cNvSpPr>
          <p:nvPr>
            <p:ph type="body" sz="quarter" idx="12" hasCustomPrompt="1"/>
          </p:nvPr>
        </p:nvSpPr>
        <p:spPr>
          <a:xfrm>
            <a:off x="846500" y="1792816"/>
            <a:ext cx="5105037" cy="319417"/>
          </a:xfrm>
        </p:spPr>
        <p:txBody>
          <a:bodyPr>
            <a:normAutofit/>
          </a:bodyPr>
          <a:lstStyle>
            <a:lvl1pPr marL="0" indent="0">
              <a:buNone/>
              <a:defRPr sz="1800"/>
            </a:lvl1pPr>
          </a:lstStyle>
          <a:p>
            <a:pPr lvl="0"/>
            <a:r>
              <a:rPr lang="en-GB"/>
              <a:t>XX to XX minutes</a:t>
            </a:r>
            <a:endParaRPr lang="en-US"/>
          </a:p>
        </p:txBody>
      </p:sp>
      <p:sp>
        <p:nvSpPr>
          <p:cNvPr id="16" name="Clock Icon">
            <a:extLst>
              <a:ext uri="{FF2B5EF4-FFF2-40B4-BE49-F238E27FC236}">
                <a16:creationId xmlns:a16="http://schemas.microsoft.com/office/drawing/2014/main" id="{2D94F9EC-5C35-1F48-BE90-8309054484DB}"/>
              </a:ext>
            </a:extLst>
          </p:cNvPr>
          <p:cNvSpPr/>
          <p:nvPr userDrawn="1"/>
        </p:nvSpPr>
        <p:spPr>
          <a:xfrm>
            <a:off x="0" y="5714804"/>
            <a:ext cx="12192000" cy="1143196"/>
          </a:xfrm>
          <a:prstGeom prst="rect">
            <a:avLst/>
          </a:prstGeom>
          <a:solidFill>
            <a:srgbClr val="FF8B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a:extLst>
              <a:ext uri="{FF2B5EF4-FFF2-40B4-BE49-F238E27FC236}">
                <a16:creationId xmlns:a16="http://schemas.microsoft.com/office/drawing/2014/main" id="{5CE98481-9685-6643-B405-447CEACFBED1}"/>
              </a:ext>
            </a:extLst>
          </p:cNvPr>
          <p:cNvPicPr>
            <a:picLocks noChangeAspect="1"/>
          </p:cNvPicPr>
          <p:nvPr userDrawn="1"/>
        </p:nvPicPr>
        <p:blipFill>
          <a:blip r:embed="rId2"/>
          <a:srcRect/>
          <a:stretch/>
        </p:blipFill>
        <p:spPr>
          <a:xfrm>
            <a:off x="371475" y="1733852"/>
            <a:ext cx="411086" cy="411086"/>
          </a:xfrm>
          <a:prstGeom prst="rect">
            <a:avLst/>
          </a:prstGeom>
        </p:spPr>
      </p:pic>
      <p:pic>
        <p:nvPicPr>
          <p:cNvPr id="6" name="Picture 5" descr="A picture containing person&#10;&#10;Description automatically generated">
            <a:extLst>
              <a:ext uri="{FF2B5EF4-FFF2-40B4-BE49-F238E27FC236}">
                <a16:creationId xmlns:a16="http://schemas.microsoft.com/office/drawing/2014/main" id="{B9ECF356-AFB7-3540-A8B2-4CAC853A884F}"/>
              </a:ext>
            </a:extLst>
          </p:cNvPr>
          <p:cNvPicPr>
            <a:picLocks noChangeAspect="1"/>
          </p:cNvPicPr>
          <p:nvPr userDrawn="1"/>
        </p:nvPicPr>
        <p:blipFill rotWithShape="1">
          <a:blip r:embed="rId3"/>
          <a:srcRect r="18535"/>
          <a:stretch/>
        </p:blipFill>
        <p:spPr>
          <a:xfrm>
            <a:off x="10275010" y="4075636"/>
            <a:ext cx="1916990" cy="2792412"/>
          </a:xfrm>
          <a:prstGeom prst="rect">
            <a:avLst/>
          </a:prstGeom>
        </p:spPr>
      </p:pic>
      <p:pic>
        <p:nvPicPr>
          <p:cNvPr id="17" name="Picture 16">
            <a:extLst>
              <a:ext uri="{FF2B5EF4-FFF2-40B4-BE49-F238E27FC236}">
                <a16:creationId xmlns:a16="http://schemas.microsoft.com/office/drawing/2014/main" id="{D313F619-C287-8F43-8B0A-25FAFE55BF68}"/>
              </a:ext>
            </a:extLst>
          </p:cNvPr>
          <p:cNvPicPr>
            <a:picLocks noChangeAspect="1"/>
          </p:cNvPicPr>
          <p:nvPr userDrawn="1"/>
        </p:nvPicPr>
        <p:blipFill>
          <a:blip r:embed="rId4"/>
          <a:stretch>
            <a:fillRect/>
          </a:stretch>
        </p:blipFill>
        <p:spPr>
          <a:xfrm>
            <a:off x="9843130" y="5714804"/>
            <a:ext cx="2032348" cy="1143196"/>
          </a:xfrm>
          <a:prstGeom prst="rect">
            <a:avLst/>
          </a:prstGeom>
        </p:spPr>
      </p:pic>
      <p:pic>
        <p:nvPicPr>
          <p:cNvPr id="19" name="Logo" descr="Logo&#10;&#10;Description automatically generated">
            <a:extLst>
              <a:ext uri="{FF2B5EF4-FFF2-40B4-BE49-F238E27FC236}">
                <a16:creationId xmlns:a16="http://schemas.microsoft.com/office/drawing/2014/main" id="{FC67C5A0-D01D-E54F-857E-11C8600FF38E}"/>
              </a:ext>
            </a:extLst>
          </p:cNvPr>
          <p:cNvPicPr>
            <a:picLocks noChangeAspect="1"/>
          </p:cNvPicPr>
          <p:nvPr userDrawn="1"/>
        </p:nvPicPr>
        <p:blipFill>
          <a:blip r:embed="rId5"/>
          <a:stretch>
            <a:fillRect/>
          </a:stretch>
        </p:blipFill>
        <p:spPr>
          <a:xfrm>
            <a:off x="10395293" y="389693"/>
            <a:ext cx="1459057" cy="846253"/>
          </a:xfrm>
          <a:prstGeom prst="rect">
            <a:avLst/>
          </a:prstGeom>
        </p:spPr>
      </p:pic>
      <p:sp>
        <p:nvSpPr>
          <p:cNvPr id="8" name="Footer Placeholder 7">
            <a:extLst>
              <a:ext uri="{FF2B5EF4-FFF2-40B4-BE49-F238E27FC236}">
                <a16:creationId xmlns:a16="http://schemas.microsoft.com/office/drawing/2014/main" id="{E11476ED-36DF-E34F-9EB7-E219B1103E23}"/>
              </a:ext>
            </a:extLst>
          </p:cNvPr>
          <p:cNvSpPr>
            <a:spLocks noGrp="1"/>
          </p:cNvSpPr>
          <p:nvPr>
            <p:ph type="ftr" sz="quarter" idx="14"/>
          </p:nvPr>
        </p:nvSpPr>
        <p:spPr>
          <a:xfrm>
            <a:off x="280516" y="6023044"/>
            <a:ext cx="6994044" cy="365125"/>
          </a:xfrm>
        </p:spPr>
        <p:txBody>
          <a:bodyPr/>
          <a:lstStyle/>
          <a:p>
            <a:r>
              <a:rPr lang="en-US"/>
              <a:t>Campaigning</a:t>
            </a:r>
          </a:p>
        </p:txBody>
      </p:sp>
      <p:sp>
        <p:nvSpPr>
          <p:cNvPr id="12" name="Footer Placeholder 40">
            <a:extLst>
              <a:ext uri="{FF2B5EF4-FFF2-40B4-BE49-F238E27FC236}">
                <a16:creationId xmlns:a16="http://schemas.microsoft.com/office/drawing/2014/main" id="{AF77E441-67E1-D64B-882B-080B4DC3E600}"/>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err="1">
                <a:solidFill>
                  <a:schemeClr val="tx1"/>
                </a:solidFill>
              </a:rPr>
              <a:t>electoralcommission.org.uk</a:t>
            </a:r>
            <a:r>
              <a:rPr lang="en-US" sz="900" b="0" u="none">
                <a:solidFill>
                  <a:schemeClr val="tx1"/>
                </a:solidFill>
              </a:rPr>
              <a:t>/learning</a:t>
            </a:r>
          </a:p>
        </p:txBody>
      </p:sp>
    </p:spTree>
    <p:extLst>
      <p:ext uri="{BB962C8B-B14F-4D97-AF65-F5344CB8AC3E}">
        <p14:creationId xmlns:p14="http://schemas.microsoft.com/office/powerpoint/2010/main" val="5693842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4_Title and Content 2co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CF9790-708C-EB4F-8830-3055E1059395}"/>
              </a:ext>
            </a:extLst>
          </p:cNvPr>
          <p:cNvSpPr>
            <a:spLocks noGrp="1"/>
          </p:cNvSpPr>
          <p:nvPr>
            <p:ph type="title" hasCustomPrompt="1"/>
          </p:nvPr>
        </p:nvSpPr>
        <p:spPr>
          <a:xfrm>
            <a:off x="290455" y="467140"/>
            <a:ext cx="7689574" cy="1093304"/>
          </a:xfrm>
        </p:spPr>
        <p:txBody>
          <a:bodyPr anchor="t">
            <a:normAutofit/>
          </a:bodyPr>
          <a:lstStyle>
            <a:lvl1pPr>
              <a:defRPr lang="en-US" sz="4200" b="1" i="0" kern="1200" dirty="0">
                <a:solidFill>
                  <a:schemeClr val="tx1">
                    <a:lumMod val="95000"/>
                    <a:lumOff val="5000"/>
                  </a:schemeClr>
                </a:solidFill>
                <a:latin typeface="Montserrat ExtraBold" pitchFamily="2" charset="77"/>
                <a:ea typeface="+mj-ea"/>
                <a:cs typeface="+mj-cs"/>
              </a:defRPr>
            </a:lvl1pPr>
          </a:lstStyle>
          <a:p>
            <a:r>
              <a:rPr lang="en-GB"/>
              <a:t>TITLE TO GO HERE</a:t>
            </a:r>
            <a:endParaRPr lang="en-US"/>
          </a:p>
        </p:txBody>
      </p:sp>
      <p:sp>
        <p:nvSpPr>
          <p:cNvPr id="21" name="Body Copy ">
            <a:extLst>
              <a:ext uri="{FF2B5EF4-FFF2-40B4-BE49-F238E27FC236}">
                <a16:creationId xmlns:a16="http://schemas.microsoft.com/office/drawing/2014/main" id="{F1E1B86D-D639-3D48-8C65-36BE690BBAEC}"/>
              </a:ext>
            </a:extLst>
          </p:cNvPr>
          <p:cNvSpPr>
            <a:spLocks noGrp="1"/>
          </p:cNvSpPr>
          <p:nvPr>
            <p:ph type="body" sz="quarter" idx="11"/>
          </p:nvPr>
        </p:nvSpPr>
        <p:spPr>
          <a:xfrm>
            <a:off x="390939" y="2395538"/>
            <a:ext cx="5560599" cy="2792412"/>
          </a:xfrm>
          <a:solidFill>
            <a:srgbClr val="FF8BFF">
              <a:alpha val="9000"/>
            </a:srgbClr>
          </a:solidFill>
          <a:ln>
            <a:noFill/>
          </a:ln>
        </p:spPr>
        <p:txBody>
          <a:bodyPr lIns="180000" tIns="180000" rIns="180000" bIns="180000"/>
          <a:lstStyle>
            <a:lvl1pPr>
              <a:buClr>
                <a:srgbClr val="FF8BFF"/>
              </a:buClr>
              <a:defRPr/>
            </a:lvl1pPr>
            <a:lvl2pPr>
              <a:buClr>
                <a:srgbClr val="FF8BFF"/>
              </a:buClr>
              <a:defRPr/>
            </a:lvl2pPr>
            <a:lvl3pPr>
              <a:buClr>
                <a:srgbClr val="FF8BFF"/>
              </a:buClr>
              <a:defRPr/>
            </a:lvl3pPr>
            <a:lvl4pPr>
              <a:buClr>
                <a:srgbClr val="FF8BFF"/>
              </a:buClr>
              <a:defRPr/>
            </a:lvl4pPr>
            <a:lvl5pPr>
              <a:buClr>
                <a:srgbClr val="FF8BFF"/>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1" name="Body Copy">
            <a:extLst>
              <a:ext uri="{FF2B5EF4-FFF2-40B4-BE49-F238E27FC236}">
                <a16:creationId xmlns:a16="http://schemas.microsoft.com/office/drawing/2014/main" id="{7AF2799C-5C3F-8247-A8FA-723257F8C49C}"/>
              </a:ext>
            </a:extLst>
          </p:cNvPr>
          <p:cNvSpPr>
            <a:spLocks noGrp="1"/>
          </p:cNvSpPr>
          <p:nvPr>
            <p:ph type="body" sz="quarter" idx="13"/>
          </p:nvPr>
        </p:nvSpPr>
        <p:spPr>
          <a:xfrm>
            <a:off x="6240463" y="2395538"/>
            <a:ext cx="5543549" cy="2792412"/>
          </a:xfrm>
          <a:solidFill>
            <a:srgbClr val="FF8BFF">
              <a:alpha val="9000"/>
            </a:srgbClr>
          </a:solidFill>
          <a:ln>
            <a:noFill/>
          </a:ln>
        </p:spPr>
        <p:txBody>
          <a:bodyPr lIns="180000" tIns="180000" rIns="180000" bIns="180000"/>
          <a:lstStyle>
            <a:lvl1pPr>
              <a:buClr>
                <a:srgbClr val="FF8BFF"/>
              </a:buClr>
              <a:defRPr/>
            </a:lvl1pPr>
            <a:lvl2pPr>
              <a:buClr>
                <a:srgbClr val="FF8BFF"/>
              </a:buClr>
              <a:defRPr/>
            </a:lvl2pPr>
            <a:lvl3pPr>
              <a:buClr>
                <a:srgbClr val="FF8BFF"/>
              </a:buClr>
              <a:defRPr/>
            </a:lvl3pPr>
            <a:lvl4pPr>
              <a:buClr>
                <a:srgbClr val="FF8BFF"/>
              </a:buClr>
              <a:defRPr/>
            </a:lvl4pPr>
            <a:lvl5pPr>
              <a:buClr>
                <a:srgbClr val="FF8BFF"/>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3" name="Time">
            <a:extLst>
              <a:ext uri="{FF2B5EF4-FFF2-40B4-BE49-F238E27FC236}">
                <a16:creationId xmlns:a16="http://schemas.microsoft.com/office/drawing/2014/main" id="{C8A68D86-85C2-4E4E-AB52-DBFBC5CB3B5A}"/>
              </a:ext>
            </a:extLst>
          </p:cNvPr>
          <p:cNvSpPr>
            <a:spLocks noGrp="1"/>
          </p:cNvSpPr>
          <p:nvPr>
            <p:ph type="body" sz="quarter" idx="12" hasCustomPrompt="1"/>
          </p:nvPr>
        </p:nvSpPr>
        <p:spPr>
          <a:xfrm>
            <a:off x="290456" y="1792816"/>
            <a:ext cx="5661082" cy="319417"/>
          </a:xfrm>
        </p:spPr>
        <p:txBody>
          <a:bodyPr>
            <a:normAutofit/>
          </a:bodyPr>
          <a:lstStyle>
            <a:lvl1pPr marL="0" indent="0">
              <a:buNone/>
              <a:defRPr sz="1800"/>
            </a:lvl1pPr>
          </a:lstStyle>
          <a:p>
            <a:pPr lvl="0"/>
            <a:r>
              <a:rPr lang="en-GB"/>
              <a:t>XX to XX minutes</a:t>
            </a:r>
            <a:endParaRPr lang="en-US"/>
          </a:p>
        </p:txBody>
      </p:sp>
      <p:sp>
        <p:nvSpPr>
          <p:cNvPr id="16" name="Clock Icon">
            <a:extLst>
              <a:ext uri="{FF2B5EF4-FFF2-40B4-BE49-F238E27FC236}">
                <a16:creationId xmlns:a16="http://schemas.microsoft.com/office/drawing/2014/main" id="{2D94F9EC-5C35-1F48-BE90-8309054484DB}"/>
              </a:ext>
            </a:extLst>
          </p:cNvPr>
          <p:cNvSpPr/>
          <p:nvPr userDrawn="1"/>
        </p:nvSpPr>
        <p:spPr>
          <a:xfrm>
            <a:off x="0" y="5714804"/>
            <a:ext cx="12192000" cy="1143196"/>
          </a:xfrm>
          <a:prstGeom prst="rect">
            <a:avLst/>
          </a:prstGeom>
          <a:solidFill>
            <a:srgbClr val="FF8B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icture containing person&#10;&#10;Description automatically generated">
            <a:extLst>
              <a:ext uri="{FF2B5EF4-FFF2-40B4-BE49-F238E27FC236}">
                <a16:creationId xmlns:a16="http://schemas.microsoft.com/office/drawing/2014/main" id="{B9ECF356-AFB7-3540-A8B2-4CAC853A884F}"/>
              </a:ext>
            </a:extLst>
          </p:cNvPr>
          <p:cNvPicPr>
            <a:picLocks noChangeAspect="1"/>
          </p:cNvPicPr>
          <p:nvPr userDrawn="1"/>
        </p:nvPicPr>
        <p:blipFill rotWithShape="1">
          <a:blip r:embed="rId2"/>
          <a:srcRect r="18535"/>
          <a:stretch/>
        </p:blipFill>
        <p:spPr>
          <a:xfrm>
            <a:off x="10275010" y="4075636"/>
            <a:ext cx="1916990" cy="2792412"/>
          </a:xfrm>
          <a:prstGeom prst="rect">
            <a:avLst/>
          </a:prstGeom>
        </p:spPr>
      </p:pic>
      <p:pic>
        <p:nvPicPr>
          <p:cNvPr id="17" name="Picture 16">
            <a:extLst>
              <a:ext uri="{FF2B5EF4-FFF2-40B4-BE49-F238E27FC236}">
                <a16:creationId xmlns:a16="http://schemas.microsoft.com/office/drawing/2014/main" id="{D313F619-C287-8F43-8B0A-25FAFE55BF68}"/>
              </a:ext>
            </a:extLst>
          </p:cNvPr>
          <p:cNvPicPr>
            <a:picLocks noChangeAspect="1"/>
          </p:cNvPicPr>
          <p:nvPr userDrawn="1"/>
        </p:nvPicPr>
        <p:blipFill>
          <a:blip r:embed="rId3"/>
          <a:stretch>
            <a:fillRect/>
          </a:stretch>
        </p:blipFill>
        <p:spPr>
          <a:xfrm>
            <a:off x="9843130" y="5714804"/>
            <a:ext cx="2032348" cy="1143196"/>
          </a:xfrm>
          <a:prstGeom prst="rect">
            <a:avLst/>
          </a:prstGeom>
        </p:spPr>
      </p:pic>
      <p:pic>
        <p:nvPicPr>
          <p:cNvPr id="19" name="Logo" descr="Logo&#10;&#10;Description automatically generated">
            <a:extLst>
              <a:ext uri="{FF2B5EF4-FFF2-40B4-BE49-F238E27FC236}">
                <a16:creationId xmlns:a16="http://schemas.microsoft.com/office/drawing/2014/main" id="{FC67C5A0-D01D-E54F-857E-11C8600FF38E}"/>
              </a:ext>
            </a:extLst>
          </p:cNvPr>
          <p:cNvPicPr>
            <a:picLocks noChangeAspect="1"/>
          </p:cNvPicPr>
          <p:nvPr userDrawn="1"/>
        </p:nvPicPr>
        <p:blipFill>
          <a:blip r:embed="rId4"/>
          <a:stretch>
            <a:fillRect/>
          </a:stretch>
        </p:blipFill>
        <p:spPr>
          <a:xfrm>
            <a:off x="10395293" y="389693"/>
            <a:ext cx="1459057" cy="846253"/>
          </a:xfrm>
          <a:prstGeom prst="rect">
            <a:avLst/>
          </a:prstGeom>
        </p:spPr>
      </p:pic>
      <p:sp>
        <p:nvSpPr>
          <p:cNvPr id="8" name="Footer Placeholder 7">
            <a:extLst>
              <a:ext uri="{FF2B5EF4-FFF2-40B4-BE49-F238E27FC236}">
                <a16:creationId xmlns:a16="http://schemas.microsoft.com/office/drawing/2014/main" id="{E11476ED-36DF-E34F-9EB7-E219B1103E23}"/>
              </a:ext>
            </a:extLst>
          </p:cNvPr>
          <p:cNvSpPr>
            <a:spLocks noGrp="1"/>
          </p:cNvSpPr>
          <p:nvPr>
            <p:ph type="ftr" sz="quarter" idx="14"/>
          </p:nvPr>
        </p:nvSpPr>
        <p:spPr>
          <a:xfrm>
            <a:off x="280516" y="6023044"/>
            <a:ext cx="6994044" cy="365125"/>
          </a:xfrm>
        </p:spPr>
        <p:txBody>
          <a:bodyPr/>
          <a:lstStyle/>
          <a:p>
            <a:r>
              <a:rPr lang="en-US"/>
              <a:t>Campaigning</a:t>
            </a:r>
          </a:p>
        </p:txBody>
      </p:sp>
      <p:sp>
        <p:nvSpPr>
          <p:cNvPr id="12" name="Footer Placeholder 40">
            <a:extLst>
              <a:ext uri="{FF2B5EF4-FFF2-40B4-BE49-F238E27FC236}">
                <a16:creationId xmlns:a16="http://schemas.microsoft.com/office/drawing/2014/main" id="{AF77E441-67E1-D64B-882B-080B4DC3E600}"/>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err="1">
                <a:solidFill>
                  <a:schemeClr val="tx1"/>
                </a:solidFill>
              </a:rPr>
              <a:t>electoralcommission.org.uk</a:t>
            </a:r>
            <a:r>
              <a:rPr lang="en-US" sz="900" b="0" u="none">
                <a:solidFill>
                  <a:schemeClr val="tx1"/>
                </a:solidFill>
              </a:rPr>
              <a:t>/learning</a:t>
            </a:r>
          </a:p>
        </p:txBody>
      </p:sp>
    </p:spTree>
    <p:extLst>
      <p:ext uri="{BB962C8B-B14F-4D97-AF65-F5344CB8AC3E}">
        <p14:creationId xmlns:p14="http://schemas.microsoft.com/office/powerpoint/2010/main" val="25428898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reaker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A0DC8F9-5F33-524B-BB1E-1EE5561FBD95}"/>
              </a:ext>
              <a:ext uri="{C183D7F6-B498-43B3-948B-1728B52AA6E4}">
                <adec:decorative xmlns:adec="http://schemas.microsoft.com/office/drawing/2017/decorative" val="1"/>
              </a:ext>
            </a:extLst>
          </p:cNvPr>
          <p:cNvSpPr/>
          <p:nvPr userDrawn="1"/>
        </p:nvSpPr>
        <p:spPr>
          <a:xfrm flipV="1">
            <a:off x="0" y="0"/>
            <a:ext cx="12192000" cy="5714804"/>
          </a:xfrm>
          <a:prstGeom prst="rect">
            <a:avLst/>
          </a:prstGeom>
          <a:solidFill>
            <a:srgbClr val="00E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Divider Slide Title">
            <a:extLst>
              <a:ext uri="{FF2B5EF4-FFF2-40B4-BE49-F238E27FC236}">
                <a16:creationId xmlns:a16="http://schemas.microsoft.com/office/drawing/2014/main" id="{B38C91CF-F009-594C-9925-E560F49311E0}"/>
              </a:ext>
            </a:extLst>
          </p:cNvPr>
          <p:cNvSpPr>
            <a:spLocks noGrp="1"/>
          </p:cNvSpPr>
          <p:nvPr>
            <p:ph type="title" hasCustomPrompt="1"/>
          </p:nvPr>
        </p:nvSpPr>
        <p:spPr>
          <a:xfrm>
            <a:off x="280516" y="1754021"/>
            <a:ext cx="6332625" cy="2852737"/>
          </a:xfrm>
        </p:spPr>
        <p:txBody>
          <a:bodyPr anchor="b"/>
          <a:lstStyle>
            <a:lvl1pPr>
              <a:defRPr sz="6000">
                <a:solidFill>
                  <a:schemeClr val="tx1"/>
                </a:solidFill>
              </a:defRPr>
            </a:lvl1pPr>
          </a:lstStyle>
          <a:p>
            <a:r>
              <a:rPr lang="en-US"/>
              <a:t>DIVIDER SLIDE</a:t>
            </a:r>
          </a:p>
        </p:txBody>
      </p:sp>
      <p:pic>
        <p:nvPicPr>
          <p:cNvPr id="12" name="Picture 11">
            <a:extLst>
              <a:ext uri="{FF2B5EF4-FFF2-40B4-BE49-F238E27FC236}">
                <a16:creationId xmlns:a16="http://schemas.microsoft.com/office/drawing/2014/main" id="{CF74366A-B832-8849-B002-8810EF926D6D}"/>
              </a:ext>
              <a:ext uri="{C183D7F6-B498-43B3-948B-1728B52AA6E4}">
                <adec:decorative xmlns:adec="http://schemas.microsoft.com/office/drawing/2017/decorative" val="1"/>
              </a:ext>
            </a:extLst>
          </p:cNvPr>
          <p:cNvPicPr>
            <a:picLocks noChangeAspect="1"/>
          </p:cNvPicPr>
          <p:nvPr userDrawn="1"/>
        </p:nvPicPr>
        <p:blipFill rotWithShape="1">
          <a:blip r:embed="rId2"/>
          <a:srcRect b="57732"/>
          <a:stretch/>
        </p:blipFill>
        <p:spPr>
          <a:xfrm>
            <a:off x="7626903" y="-454687"/>
            <a:ext cx="4793693" cy="6212394"/>
          </a:xfrm>
          <a:prstGeom prst="rect">
            <a:avLst/>
          </a:prstGeom>
        </p:spPr>
      </p:pic>
      <p:pic>
        <p:nvPicPr>
          <p:cNvPr id="14" name="Picture 13">
            <a:extLst>
              <a:ext uri="{FF2B5EF4-FFF2-40B4-BE49-F238E27FC236}">
                <a16:creationId xmlns:a16="http://schemas.microsoft.com/office/drawing/2014/main" id="{001F01D4-EDE1-5A42-80EB-AC3EB61B5DC1}"/>
              </a:ext>
              <a:ext uri="{C183D7F6-B498-43B3-948B-1728B52AA6E4}">
                <adec:decorative xmlns:adec="http://schemas.microsoft.com/office/drawing/2017/decorative" val="1"/>
              </a:ext>
            </a:extLst>
          </p:cNvPr>
          <p:cNvPicPr>
            <a:picLocks noChangeAspect="1"/>
          </p:cNvPicPr>
          <p:nvPr userDrawn="1"/>
        </p:nvPicPr>
        <p:blipFill rotWithShape="1">
          <a:blip r:embed="rId3"/>
          <a:srcRect l="25552" b="7720"/>
          <a:stretch/>
        </p:blipFill>
        <p:spPr>
          <a:xfrm flipH="1">
            <a:off x="5329584" y="-108515"/>
            <a:ext cx="6862416" cy="6966515"/>
          </a:xfrm>
          <a:prstGeom prst="rect">
            <a:avLst/>
          </a:prstGeom>
        </p:spPr>
      </p:pic>
      <p:pic>
        <p:nvPicPr>
          <p:cNvPr id="10" name="Picture 9">
            <a:extLst>
              <a:ext uri="{FF2B5EF4-FFF2-40B4-BE49-F238E27FC236}">
                <a16:creationId xmlns:a16="http://schemas.microsoft.com/office/drawing/2014/main" id="{DC0B1812-F464-9741-A902-27413FFE2F14}"/>
              </a:ext>
              <a:ext uri="{C183D7F6-B498-43B3-948B-1728B52AA6E4}">
                <adec:decorative xmlns:adec="http://schemas.microsoft.com/office/drawing/2017/decorative" val="1"/>
              </a:ext>
            </a:extLst>
          </p:cNvPr>
          <p:cNvPicPr>
            <a:picLocks noChangeAspect="1"/>
          </p:cNvPicPr>
          <p:nvPr userDrawn="1"/>
        </p:nvPicPr>
        <p:blipFill>
          <a:blip r:embed="rId4"/>
          <a:stretch>
            <a:fillRect/>
          </a:stretch>
        </p:blipFill>
        <p:spPr>
          <a:xfrm>
            <a:off x="9843130" y="5714804"/>
            <a:ext cx="2032348" cy="1143196"/>
          </a:xfrm>
          <a:prstGeom prst="rect">
            <a:avLst/>
          </a:prstGeom>
        </p:spPr>
      </p:pic>
      <p:sp>
        <p:nvSpPr>
          <p:cNvPr id="15" name="Footer Placeholder 7">
            <a:extLst>
              <a:ext uri="{FF2B5EF4-FFF2-40B4-BE49-F238E27FC236}">
                <a16:creationId xmlns:a16="http://schemas.microsoft.com/office/drawing/2014/main" id="{A530EBA1-26F8-B74E-9E2D-891C18D2E7C2}"/>
              </a:ext>
              <a:ext uri="{C183D7F6-B498-43B3-948B-1728B52AA6E4}">
                <adec:decorative xmlns:adec="http://schemas.microsoft.com/office/drawing/2017/decorative" val="1"/>
              </a:ext>
            </a:extLst>
          </p:cNvPr>
          <p:cNvSpPr>
            <a:spLocks noGrp="1"/>
          </p:cNvSpPr>
          <p:nvPr>
            <p:ph type="ftr" sz="quarter" idx="14"/>
          </p:nvPr>
        </p:nvSpPr>
        <p:spPr>
          <a:xfrm>
            <a:off x="280516" y="6023044"/>
            <a:ext cx="6994044" cy="365125"/>
          </a:xfrm>
        </p:spPr>
        <p:txBody>
          <a:bodyPr/>
          <a:lstStyle/>
          <a:p>
            <a:r>
              <a:rPr lang="en-US"/>
              <a:t>Campaigning</a:t>
            </a:r>
          </a:p>
        </p:txBody>
      </p:sp>
      <p:sp>
        <p:nvSpPr>
          <p:cNvPr id="16" name="Footer Placeholder 40">
            <a:hlinkClick r:id="rId5"/>
            <a:extLst>
              <a:ext uri="{FF2B5EF4-FFF2-40B4-BE49-F238E27FC236}">
                <a16:creationId xmlns:a16="http://schemas.microsoft.com/office/drawing/2014/main" id="{13779B56-C50B-524F-BFE8-9D7D0565D287}"/>
              </a:ext>
              <a:ext uri="{C183D7F6-B498-43B3-948B-1728B52AA6E4}">
                <adec:decorative xmlns:adec="http://schemas.microsoft.com/office/drawing/2017/decorative" val="1"/>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err="1">
                <a:solidFill>
                  <a:schemeClr val="tx1"/>
                </a:solidFill>
              </a:rPr>
              <a:t>electoralcommission.org.uk</a:t>
            </a:r>
            <a:r>
              <a:rPr lang="en-US" sz="900" b="0" u="none">
                <a:solidFill>
                  <a:schemeClr val="tx1"/>
                </a:solidFill>
              </a:rPr>
              <a:t>/learning</a:t>
            </a:r>
          </a:p>
        </p:txBody>
      </p:sp>
    </p:spTree>
    <p:extLst>
      <p:ext uri="{BB962C8B-B14F-4D97-AF65-F5344CB8AC3E}">
        <p14:creationId xmlns:p14="http://schemas.microsoft.com/office/powerpoint/2010/main" val="252795993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reaker Slide B">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A0DC8F9-5F33-524B-BB1E-1EE5561FBD95}"/>
              </a:ext>
            </a:extLst>
          </p:cNvPr>
          <p:cNvSpPr/>
          <p:nvPr userDrawn="1"/>
        </p:nvSpPr>
        <p:spPr>
          <a:xfrm flipV="1">
            <a:off x="0" y="0"/>
            <a:ext cx="12192000" cy="5714804"/>
          </a:xfrm>
          <a:prstGeom prst="rect">
            <a:avLst/>
          </a:prstGeom>
          <a:solidFill>
            <a:srgbClr val="FF8B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Divider Slide Title">
            <a:extLst>
              <a:ext uri="{FF2B5EF4-FFF2-40B4-BE49-F238E27FC236}">
                <a16:creationId xmlns:a16="http://schemas.microsoft.com/office/drawing/2014/main" id="{B38C91CF-F009-594C-9925-E560F49311E0}"/>
              </a:ext>
            </a:extLst>
          </p:cNvPr>
          <p:cNvSpPr>
            <a:spLocks noGrp="1"/>
          </p:cNvSpPr>
          <p:nvPr>
            <p:ph type="title" hasCustomPrompt="1"/>
          </p:nvPr>
        </p:nvSpPr>
        <p:spPr>
          <a:xfrm>
            <a:off x="280516" y="1754021"/>
            <a:ext cx="6332625" cy="2852737"/>
          </a:xfrm>
        </p:spPr>
        <p:txBody>
          <a:bodyPr anchor="b"/>
          <a:lstStyle>
            <a:lvl1pPr>
              <a:defRPr sz="6000">
                <a:solidFill>
                  <a:schemeClr val="tx1"/>
                </a:solidFill>
              </a:defRPr>
            </a:lvl1pPr>
          </a:lstStyle>
          <a:p>
            <a:r>
              <a:rPr lang="en-US"/>
              <a:t>DIVIDER SLIDE</a:t>
            </a:r>
          </a:p>
        </p:txBody>
      </p:sp>
      <p:pic>
        <p:nvPicPr>
          <p:cNvPr id="12" name="Picture 11">
            <a:extLst>
              <a:ext uri="{FF2B5EF4-FFF2-40B4-BE49-F238E27FC236}">
                <a16:creationId xmlns:a16="http://schemas.microsoft.com/office/drawing/2014/main" id="{CF74366A-B832-8849-B002-8810EF926D6D}"/>
              </a:ext>
              <a:ext uri="{C183D7F6-B498-43B3-948B-1728B52AA6E4}">
                <adec:decorative xmlns:adec="http://schemas.microsoft.com/office/drawing/2017/decorative" val="1"/>
              </a:ext>
            </a:extLst>
          </p:cNvPr>
          <p:cNvPicPr>
            <a:picLocks noChangeAspect="1"/>
          </p:cNvPicPr>
          <p:nvPr userDrawn="1"/>
        </p:nvPicPr>
        <p:blipFill rotWithShape="1">
          <a:blip r:embed="rId2"/>
          <a:srcRect b="57732"/>
          <a:stretch/>
        </p:blipFill>
        <p:spPr>
          <a:xfrm>
            <a:off x="7626903" y="-454687"/>
            <a:ext cx="4793693" cy="6212394"/>
          </a:xfrm>
          <a:prstGeom prst="rect">
            <a:avLst/>
          </a:prstGeom>
        </p:spPr>
      </p:pic>
      <p:pic>
        <p:nvPicPr>
          <p:cNvPr id="11" name="Picture 10">
            <a:extLst>
              <a:ext uri="{FF2B5EF4-FFF2-40B4-BE49-F238E27FC236}">
                <a16:creationId xmlns:a16="http://schemas.microsoft.com/office/drawing/2014/main" id="{A1CC0C7C-BCDF-5145-8102-C3AF0EF3A3B2}"/>
              </a:ext>
              <a:ext uri="{C183D7F6-B498-43B3-948B-1728B52AA6E4}">
                <adec:decorative xmlns:adec="http://schemas.microsoft.com/office/drawing/2017/decorative" val="1"/>
              </a:ext>
            </a:extLst>
          </p:cNvPr>
          <p:cNvPicPr>
            <a:picLocks noChangeAspect="1"/>
          </p:cNvPicPr>
          <p:nvPr userDrawn="1"/>
        </p:nvPicPr>
        <p:blipFill rotWithShape="1">
          <a:blip r:embed="rId3"/>
          <a:srcRect l="3461" r="6942" b="3737"/>
          <a:stretch/>
        </p:blipFill>
        <p:spPr>
          <a:xfrm>
            <a:off x="5409078" y="-58315"/>
            <a:ext cx="6782923" cy="6925480"/>
          </a:xfrm>
          <a:prstGeom prst="rect">
            <a:avLst/>
          </a:prstGeom>
        </p:spPr>
      </p:pic>
      <p:pic>
        <p:nvPicPr>
          <p:cNvPr id="10" name="Picture 9">
            <a:extLst>
              <a:ext uri="{FF2B5EF4-FFF2-40B4-BE49-F238E27FC236}">
                <a16:creationId xmlns:a16="http://schemas.microsoft.com/office/drawing/2014/main" id="{DC0B1812-F464-9741-A902-27413FFE2F14}"/>
              </a:ext>
              <a:ext uri="{C183D7F6-B498-43B3-948B-1728B52AA6E4}">
                <adec:decorative xmlns:adec="http://schemas.microsoft.com/office/drawing/2017/decorative" val="1"/>
              </a:ext>
            </a:extLst>
          </p:cNvPr>
          <p:cNvPicPr>
            <a:picLocks noChangeAspect="1"/>
          </p:cNvPicPr>
          <p:nvPr userDrawn="1"/>
        </p:nvPicPr>
        <p:blipFill>
          <a:blip r:embed="rId4"/>
          <a:stretch>
            <a:fillRect/>
          </a:stretch>
        </p:blipFill>
        <p:spPr>
          <a:xfrm>
            <a:off x="9843130" y="5714804"/>
            <a:ext cx="2032348" cy="1143196"/>
          </a:xfrm>
          <a:prstGeom prst="rect">
            <a:avLst/>
          </a:prstGeom>
        </p:spPr>
      </p:pic>
      <p:sp>
        <p:nvSpPr>
          <p:cNvPr id="15" name="Footer Placeholder 7">
            <a:extLst>
              <a:ext uri="{FF2B5EF4-FFF2-40B4-BE49-F238E27FC236}">
                <a16:creationId xmlns:a16="http://schemas.microsoft.com/office/drawing/2014/main" id="{EE5DE9C6-D72F-2E4D-9B9E-EDC4EA190387}"/>
              </a:ext>
              <a:ext uri="{C183D7F6-B498-43B3-948B-1728B52AA6E4}">
                <adec:decorative xmlns:adec="http://schemas.microsoft.com/office/drawing/2017/decorative" val="1"/>
              </a:ext>
            </a:extLst>
          </p:cNvPr>
          <p:cNvSpPr>
            <a:spLocks noGrp="1"/>
          </p:cNvSpPr>
          <p:nvPr>
            <p:ph type="ftr" sz="quarter" idx="14"/>
          </p:nvPr>
        </p:nvSpPr>
        <p:spPr>
          <a:xfrm>
            <a:off x="280516" y="6023044"/>
            <a:ext cx="6994044" cy="365125"/>
          </a:xfrm>
        </p:spPr>
        <p:txBody>
          <a:bodyPr/>
          <a:lstStyle/>
          <a:p>
            <a:r>
              <a:rPr lang="en-US"/>
              <a:t>Campaigning</a:t>
            </a:r>
          </a:p>
        </p:txBody>
      </p:sp>
      <p:sp>
        <p:nvSpPr>
          <p:cNvPr id="16" name="Footer Placeholder 40">
            <a:hlinkClick r:id="rId5"/>
            <a:extLst>
              <a:ext uri="{FF2B5EF4-FFF2-40B4-BE49-F238E27FC236}">
                <a16:creationId xmlns:a16="http://schemas.microsoft.com/office/drawing/2014/main" id="{57B3F263-4676-A44E-9AFF-EE6FF33585E3}"/>
              </a:ext>
              <a:ext uri="{C183D7F6-B498-43B3-948B-1728B52AA6E4}">
                <adec:decorative xmlns:adec="http://schemas.microsoft.com/office/drawing/2017/decorative" val="1"/>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err="1">
                <a:solidFill>
                  <a:schemeClr val="tx1"/>
                </a:solidFill>
              </a:rPr>
              <a:t>electoralcommission.org.uk</a:t>
            </a:r>
            <a:r>
              <a:rPr lang="en-US" sz="900" b="0" u="none">
                <a:solidFill>
                  <a:schemeClr val="tx1"/>
                </a:solidFill>
              </a:rPr>
              <a:t>/learning</a:t>
            </a:r>
          </a:p>
        </p:txBody>
      </p:sp>
    </p:spTree>
    <p:extLst>
      <p:ext uri="{BB962C8B-B14F-4D97-AF65-F5344CB8AC3E}">
        <p14:creationId xmlns:p14="http://schemas.microsoft.com/office/powerpoint/2010/main" val="58642071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Image + Captio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A0DC8F9-5F33-524B-BB1E-1EE5561FBD95}"/>
              </a:ext>
              <a:ext uri="{C183D7F6-B498-43B3-948B-1728B52AA6E4}">
                <adec:decorative xmlns:adec="http://schemas.microsoft.com/office/drawing/2017/decorative" val="1"/>
              </a:ext>
            </a:extLst>
          </p:cNvPr>
          <p:cNvSpPr/>
          <p:nvPr userDrawn="1"/>
        </p:nvSpPr>
        <p:spPr>
          <a:xfrm flipV="1">
            <a:off x="0" y="0"/>
            <a:ext cx="12192000" cy="5714804"/>
          </a:xfrm>
          <a:prstGeom prst="rect">
            <a:avLst/>
          </a:prstGeom>
          <a:solidFill>
            <a:srgbClr val="00E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Left hand side image">
            <a:extLst>
              <a:ext uri="{FF2B5EF4-FFF2-40B4-BE49-F238E27FC236}">
                <a16:creationId xmlns:a16="http://schemas.microsoft.com/office/drawing/2014/main" id="{0C45F228-C33E-1C44-815D-8D864A0C7EF7}"/>
              </a:ext>
            </a:extLst>
          </p:cNvPr>
          <p:cNvSpPr>
            <a:spLocks noGrp="1"/>
          </p:cNvSpPr>
          <p:nvPr>
            <p:ph type="pic" sz="quarter" idx="11" hasCustomPrompt="1"/>
          </p:nvPr>
        </p:nvSpPr>
        <p:spPr>
          <a:xfrm>
            <a:off x="371475" y="476250"/>
            <a:ext cx="5543550" cy="4799013"/>
          </a:xfrm>
        </p:spPr>
        <p:txBody>
          <a:bodyPr anchor="ctr"/>
          <a:lstStyle>
            <a:lvl1pPr marL="0" indent="0" algn="ctr">
              <a:buNone/>
              <a:defRPr>
                <a:solidFill>
                  <a:schemeClr val="tx1"/>
                </a:solidFill>
              </a:defRPr>
            </a:lvl1pPr>
          </a:lstStyle>
          <a:p>
            <a:r>
              <a:rPr lang="en-US"/>
              <a:t>CLICK THE ICON</a:t>
            </a:r>
            <a:br>
              <a:rPr lang="en-US"/>
            </a:br>
            <a:r>
              <a:rPr lang="en-US"/>
              <a:t>TO ADD AN IMAGE</a:t>
            </a:r>
          </a:p>
        </p:txBody>
      </p:sp>
      <p:sp>
        <p:nvSpPr>
          <p:cNvPr id="2" name="Title 1" descr="Large Caption&#10;">
            <a:extLst>
              <a:ext uri="{FF2B5EF4-FFF2-40B4-BE49-F238E27FC236}">
                <a16:creationId xmlns:a16="http://schemas.microsoft.com/office/drawing/2014/main" id="{B38C91CF-F009-594C-9925-E560F49311E0}"/>
              </a:ext>
            </a:extLst>
          </p:cNvPr>
          <p:cNvSpPr>
            <a:spLocks noGrp="1"/>
          </p:cNvSpPr>
          <p:nvPr>
            <p:ph type="title" hasCustomPrompt="1"/>
          </p:nvPr>
        </p:nvSpPr>
        <p:spPr>
          <a:xfrm>
            <a:off x="6276977" y="2069838"/>
            <a:ext cx="5507036" cy="3205425"/>
          </a:xfrm>
        </p:spPr>
        <p:txBody>
          <a:bodyPr anchor="t"/>
          <a:lstStyle>
            <a:lvl1pPr>
              <a:defRPr sz="6000">
                <a:solidFill>
                  <a:schemeClr val="tx1"/>
                </a:solidFill>
              </a:defRPr>
            </a:lvl1pPr>
          </a:lstStyle>
          <a:p>
            <a:r>
              <a:rPr lang="en-US"/>
              <a:t>CAPTION TO AN IMAGE PERHAPS</a:t>
            </a:r>
          </a:p>
        </p:txBody>
      </p:sp>
      <p:pic>
        <p:nvPicPr>
          <p:cNvPr id="10" name="Picture 9">
            <a:extLst>
              <a:ext uri="{FF2B5EF4-FFF2-40B4-BE49-F238E27FC236}">
                <a16:creationId xmlns:a16="http://schemas.microsoft.com/office/drawing/2014/main" id="{DC0B1812-F464-9741-A902-27413FFE2F14}"/>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9843130" y="5714804"/>
            <a:ext cx="2032348" cy="1143196"/>
          </a:xfrm>
          <a:prstGeom prst="rect">
            <a:avLst/>
          </a:prstGeom>
        </p:spPr>
      </p:pic>
      <p:pic>
        <p:nvPicPr>
          <p:cNvPr id="11" name="Picture 10">
            <a:extLst>
              <a:ext uri="{FF2B5EF4-FFF2-40B4-BE49-F238E27FC236}">
                <a16:creationId xmlns:a16="http://schemas.microsoft.com/office/drawing/2014/main" id="{45F1B18A-1DD4-9B47-82D1-90F524A483E2}"/>
              </a:ext>
              <a:ext uri="{C183D7F6-B498-43B3-948B-1728B52AA6E4}">
                <adec:decorative xmlns:adec="http://schemas.microsoft.com/office/drawing/2017/decorative" val="1"/>
              </a:ext>
            </a:extLst>
          </p:cNvPr>
          <p:cNvPicPr>
            <a:picLocks noChangeAspect="1"/>
          </p:cNvPicPr>
          <p:nvPr userDrawn="1"/>
        </p:nvPicPr>
        <p:blipFill>
          <a:blip r:embed="rId3"/>
          <a:srcRect/>
          <a:stretch/>
        </p:blipFill>
        <p:spPr>
          <a:xfrm>
            <a:off x="10324956" y="486064"/>
            <a:ext cx="1459057" cy="733896"/>
          </a:xfrm>
          <a:prstGeom prst="rect">
            <a:avLst/>
          </a:prstGeom>
        </p:spPr>
      </p:pic>
      <p:sp>
        <p:nvSpPr>
          <p:cNvPr id="16" name="Footer Placeholder 7">
            <a:extLst>
              <a:ext uri="{FF2B5EF4-FFF2-40B4-BE49-F238E27FC236}">
                <a16:creationId xmlns:a16="http://schemas.microsoft.com/office/drawing/2014/main" id="{5A9F8D64-5966-3049-8413-6A1571A6DEB2}"/>
              </a:ext>
              <a:ext uri="{C183D7F6-B498-43B3-948B-1728B52AA6E4}">
                <adec:decorative xmlns:adec="http://schemas.microsoft.com/office/drawing/2017/decorative" val="1"/>
              </a:ext>
            </a:extLst>
          </p:cNvPr>
          <p:cNvSpPr>
            <a:spLocks noGrp="1"/>
          </p:cNvSpPr>
          <p:nvPr>
            <p:ph type="ftr" sz="quarter" idx="14"/>
          </p:nvPr>
        </p:nvSpPr>
        <p:spPr>
          <a:xfrm>
            <a:off x="280516" y="6023044"/>
            <a:ext cx="6994044" cy="365125"/>
          </a:xfrm>
        </p:spPr>
        <p:txBody>
          <a:bodyPr/>
          <a:lstStyle/>
          <a:p>
            <a:r>
              <a:rPr lang="en-US"/>
              <a:t>Campaigning</a:t>
            </a:r>
          </a:p>
        </p:txBody>
      </p:sp>
      <p:sp>
        <p:nvSpPr>
          <p:cNvPr id="17" name="Footer Placeholder 40">
            <a:hlinkClick r:id="rId4"/>
            <a:extLst>
              <a:ext uri="{FF2B5EF4-FFF2-40B4-BE49-F238E27FC236}">
                <a16:creationId xmlns:a16="http://schemas.microsoft.com/office/drawing/2014/main" id="{7194B3DA-2EDB-1F47-A94A-DAA8EA865C97}"/>
              </a:ext>
              <a:ext uri="{C183D7F6-B498-43B3-948B-1728B52AA6E4}">
                <adec:decorative xmlns:adec="http://schemas.microsoft.com/office/drawing/2017/decorative" val="1"/>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err="1">
                <a:solidFill>
                  <a:schemeClr val="tx1"/>
                </a:solidFill>
              </a:rPr>
              <a:t>electoralcommission.org.uk</a:t>
            </a:r>
            <a:r>
              <a:rPr lang="en-US" sz="900" b="0" u="none">
                <a:solidFill>
                  <a:schemeClr val="tx1"/>
                </a:solidFill>
              </a:rPr>
              <a:t>/learning</a:t>
            </a:r>
          </a:p>
        </p:txBody>
      </p:sp>
    </p:spTree>
    <p:extLst>
      <p:ext uri="{BB962C8B-B14F-4D97-AF65-F5344CB8AC3E}">
        <p14:creationId xmlns:p14="http://schemas.microsoft.com/office/powerpoint/2010/main" val="377708366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Image + Caption B">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A0DC8F9-5F33-524B-BB1E-1EE5561FBD95}"/>
              </a:ext>
              <a:ext uri="{C183D7F6-B498-43B3-948B-1728B52AA6E4}">
                <adec:decorative xmlns:adec="http://schemas.microsoft.com/office/drawing/2017/decorative" val="1"/>
              </a:ext>
            </a:extLst>
          </p:cNvPr>
          <p:cNvSpPr/>
          <p:nvPr userDrawn="1"/>
        </p:nvSpPr>
        <p:spPr>
          <a:xfrm flipV="1">
            <a:off x="0" y="0"/>
            <a:ext cx="12192000" cy="5714804"/>
          </a:xfrm>
          <a:prstGeom prst="rect">
            <a:avLst/>
          </a:prstGeom>
          <a:solidFill>
            <a:srgbClr val="FF8B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Left hand side image" descr="Left hand Side Image&#10;">
            <a:extLst>
              <a:ext uri="{FF2B5EF4-FFF2-40B4-BE49-F238E27FC236}">
                <a16:creationId xmlns:a16="http://schemas.microsoft.com/office/drawing/2014/main" id="{0C45F228-C33E-1C44-815D-8D864A0C7EF7}"/>
              </a:ext>
            </a:extLst>
          </p:cNvPr>
          <p:cNvSpPr>
            <a:spLocks noGrp="1"/>
          </p:cNvSpPr>
          <p:nvPr>
            <p:ph type="pic" sz="quarter" idx="11" hasCustomPrompt="1"/>
          </p:nvPr>
        </p:nvSpPr>
        <p:spPr>
          <a:xfrm>
            <a:off x="371475" y="476250"/>
            <a:ext cx="5543550" cy="4799013"/>
          </a:xfrm>
        </p:spPr>
        <p:txBody>
          <a:bodyPr anchor="ctr"/>
          <a:lstStyle>
            <a:lvl1pPr marL="0" indent="0" algn="ctr">
              <a:buNone/>
              <a:defRPr>
                <a:solidFill>
                  <a:schemeClr val="tx1"/>
                </a:solidFill>
              </a:defRPr>
            </a:lvl1pPr>
          </a:lstStyle>
          <a:p>
            <a:r>
              <a:rPr lang="en-US"/>
              <a:t>CLICK THE ICON</a:t>
            </a:r>
            <a:br>
              <a:rPr lang="en-US"/>
            </a:br>
            <a:r>
              <a:rPr lang="en-US"/>
              <a:t>TO ADD AN IMAGE</a:t>
            </a:r>
          </a:p>
        </p:txBody>
      </p:sp>
      <p:sp>
        <p:nvSpPr>
          <p:cNvPr id="2" name="Half page caption">
            <a:extLst>
              <a:ext uri="{FF2B5EF4-FFF2-40B4-BE49-F238E27FC236}">
                <a16:creationId xmlns:a16="http://schemas.microsoft.com/office/drawing/2014/main" id="{B38C91CF-F009-594C-9925-E560F49311E0}"/>
              </a:ext>
            </a:extLst>
          </p:cNvPr>
          <p:cNvSpPr>
            <a:spLocks noGrp="1"/>
          </p:cNvSpPr>
          <p:nvPr>
            <p:ph type="title" hasCustomPrompt="1"/>
          </p:nvPr>
        </p:nvSpPr>
        <p:spPr>
          <a:xfrm>
            <a:off x="6276977" y="2069838"/>
            <a:ext cx="5507036" cy="3205425"/>
          </a:xfrm>
        </p:spPr>
        <p:txBody>
          <a:bodyPr anchor="t"/>
          <a:lstStyle>
            <a:lvl1pPr>
              <a:defRPr sz="6000">
                <a:solidFill>
                  <a:schemeClr val="tx1"/>
                </a:solidFill>
              </a:defRPr>
            </a:lvl1pPr>
          </a:lstStyle>
          <a:p>
            <a:r>
              <a:rPr lang="en-US"/>
              <a:t>CAPTION TO AN IMAGE PERHAPS</a:t>
            </a:r>
          </a:p>
        </p:txBody>
      </p:sp>
      <p:pic>
        <p:nvPicPr>
          <p:cNvPr id="10" name="Picture 9">
            <a:extLst>
              <a:ext uri="{FF2B5EF4-FFF2-40B4-BE49-F238E27FC236}">
                <a16:creationId xmlns:a16="http://schemas.microsoft.com/office/drawing/2014/main" id="{DC0B1812-F464-9741-A902-27413FFE2F14}"/>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9843130" y="5714804"/>
            <a:ext cx="2032348" cy="1143196"/>
          </a:xfrm>
          <a:prstGeom prst="rect">
            <a:avLst/>
          </a:prstGeom>
        </p:spPr>
      </p:pic>
      <p:pic>
        <p:nvPicPr>
          <p:cNvPr id="11" name="Picture 10">
            <a:extLst>
              <a:ext uri="{FF2B5EF4-FFF2-40B4-BE49-F238E27FC236}">
                <a16:creationId xmlns:a16="http://schemas.microsoft.com/office/drawing/2014/main" id="{45F1B18A-1DD4-9B47-82D1-90F524A483E2}"/>
              </a:ext>
              <a:ext uri="{C183D7F6-B498-43B3-948B-1728B52AA6E4}">
                <adec:decorative xmlns:adec="http://schemas.microsoft.com/office/drawing/2017/decorative" val="1"/>
              </a:ext>
            </a:extLst>
          </p:cNvPr>
          <p:cNvPicPr>
            <a:picLocks noChangeAspect="1"/>
          </p:cNvPicPr>
          <p:nvPr userDrawn="1"/>
        </p:nvPicPr>
        <p:blipFill>
          <a:blip r:embed="rId3"/>
          <a:srcRect/>
          <a:stretch/>
        </p:blipFill>
        <p:spPr>
          <a:xfrm>
            <a:off x="10324956" y="486064"/>
            <a:ext cx="1459057" cy="733896"/>
          </a:xfrm>
          <a:prstGeom prst="rect">
            <a:avLst/>
          </a:prstGeom>
        </p:spPr>
      </p:pic>
      <p:sp>
        <p:nvSpPr>
          <p:cNvPr id="12" name="Footer Placeholder 7">
            <a:extLst>
              <a:ext uri="{FF2B5EF4-FFF2-40B4-BE49-F238E27FC236}">
                <a16:creationId xmlns:a16="http://schemas.microsoft.com/office/drawing/2014/main" id="{BD2479B8-70EE-5D43-8EAB-8E67C0A8661C}"/>
              </a:ext>
              <a:ext uri="{C183D7F6-B498-43B3-948B-1728B52AA6E4}">
                <adec:decorative xmlns:adec="http://schemas.microsoft.com/office/drawing/2017/decorative" val="1"/>
              </a:ext>
            </a:extLst>
          </p:cNvPr>
          <p:cNvSpPr>
            <a:spLocks noGrp="1"/>
          </p:cNvSpPr>
          <p:nvPr>
            <p:ph type="ftr" sz="quarter" idx="14"/>
          </p:nvPr>
        </p:nvSpPr>
        <p:spPr>
          <a:xfrm>
            <a:off x="280516" y="6023044"/>
            <a:ext cx="6994044" cy="365125"/>
          </a:xfrm>
        </p:spPr>
        <p:txBody>
          <a:bodyPr/>
          <a:lstStyle/>
          <a:p>
            <a:r>
              <a:rPr lang="en-US"/>
              <a:t>Campaigning</a:t>
            </a:r>
          </a:p>
        </p:txBody>
      </p:sp>
      <p:sp>
        <p:nvSpPr>
          <p:cNvPr id="13" name="Footer Placeholder 40">
            <a:hlinkClick r:id="rId4"/>
            <a:extLst>
              <a:ext uri="{FF2B5EF4-FFF2-40B4-BE49-F238E27FC236}">
                <a16:creationId xmlns:a16="http://schemas.microsoft.com/office/drawing/2014/main" id="{D78B451D-8147-0B4E-BC3A-198350B72977}"/>
              </a:ext>
              <a:ext uri="{C183D7F6-B498-43B3-948B-1728B52AA6E4}">
                <adec:decorative xmlns:adec="http://schemas.microsoft.com/office/drawing/2017/decorative" val="1"/>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err="1">
                <a:solidFill>
                  <a:schemeClr val="tx1"/>
                </a:solidFill>
              </a:rPr>
              <a:t>electoralcommission.org.uk</a:t>
            </a:r>
            <a:r>
              <a:rPr lang="en-US" sz="900" b="0" u="none">
                <a:solidFill>
                  <a:schemeClr val="tx1"/>
                </a:solidFill>
              </a:rPr>
              <a:t>/learning</a:t>
            </a:r>
          </a:p>
        </p:txBody>
      </p:sp>
    </p:spTree>
    <p:extLst>
      <p:ext uri="{BB962C8B-B14F-4D97-AF65-F5344CB8AC3E}">
        <p14:creationId xmlns:p14="http://schemas.microsoft.com/office/powerpoint/2010/main" val="139025709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Image + Caption + White A">
    <p:spTree>
      <p:nvGrpSpPr>
        <p:cNvPr id="1" name=""/>
        <p:cNvGrpSpPr/>
        <p:nvPr/>
      </p:nvGrpSpPr>
      <p:grpSpPr>
        <a:xfrm>
          <a:off x="0" y="0"/>
          <a:ext cx="0" cy="0"/>
          <a:chOff x="0" y="0"/>
          <a:chExt cx="0" cy="0"/>
        </a:xfrm>
      </p:grpSpPr>
      <p:sp>
        <p:nvSpPr>
          <p:cNvPr id="4" name="Left hand side image">
            <a:extLst>
              <a:ext uri="{FF2B5EF4-FFF2-40B4-BE49-F238E27FC236}">
                <a16:creationId xmlns:a16="http://schemas.microsoft.com/office/drawing/2014/main" id="{0C45F228-C33E-1C44-815D-8D864A0C7EF7}"/>
              </a:ext>
            </a:extLst>
          </p:cNvPr>
          <p:cNvSpPr>
            <a:spLocks noGrp="1"/>
          </p:cNvSpPr>
          <p:nvPr>
            <p:ph type="pic" sz="quarter" idx="11" hasCustomPrompt="1"/>
          </p:nvPr>
        </p:nvSpPr>
        <p:spPr>
          <a:xfrm>
            <a:off x="371474" y="476250"/>
            <a:ext cx="5580064" cy="4799013"/>
          </a:xfrm>
        </p:spPr>
        <p:txBody>
          <a:bodyPr anchor="ctr"/>
          <a:lstStyle>
            <a:lvl1pPr marL="0" indent="0" algn="ctr">
              <a:buNone/>
              <a:defRPr>
                <a:solidFill>
                  <a:schemeClr val="tx1"/>
                </a:solidFill>
              </a:defRPr>
            </a:lvl1pPr>
          </a:lstStyle>
          <a:p>
            <a:r>
              <a:rPr lang="en-US"/>
              <a:t>CLICK THE ICON</a:t>
            </a:r>
            <a:br>
              <a:rPr lang="en-US"/>
            </a:br>
            <a:r>
              <a:rPr lang="en-US"/>
              <a:t>TO ADD AN IMAGE</a:t>
            </a:r>
          </a:p>
        </p:txBody>
      </p:sp>
      <p:sp>
        <p:nvSpPr>
          <p:cNvPr id="2" name="Main Caption" descr="Caption&#10;">
            <a:extLst>
              <a:ext uri="{FF2B5EF4-FFF2-40B4-BE49-F238E27FC236}">
                <a16:creationId xmlns:a16="http://schemas.microsoft.com/office/drawing/2014/main" id="{B38C91CF-F009-594C-9925-E560F49311E0}"/>
              </a:ext>
            </a:extLst>
          </p:cNvPr>
          <p:cNvSpPr>
            <a:spLocks noGrp="1"/>
          </p:cNvSpPr>
          <p:nvPr>
            <p:ph type="title" hasCustomPrompt="1"/>
          </p:nvPr>
        </p:nvSpPr>
        <p:spPr>
          <a:xfrm>
            <a:off x="6276977" y="2069838"/>
            <a:ext cx="5507036" cy="3205425"/>
          </a:xfrm>
        </p:spPr>
        <p:txBody>
          <a:bodyPr anchor="t"/>
          <a:lstStyle>
            <a:lvl1pPr>
              <a:defRPr sz="6000">
                <a:solidFill>
                  <a:schemeClr val="tx1"/>
                </a:solidFill>
              </a:defRPr>
            </a:lvl1pPr>
          </a:lstStyle>
          <a:p>
            <a:r>
              <a:rPr lang="en-US"/>
              <a:t>CAPTION TO AN IMAGE PERHAPS</a:t>
            </a:r>
          </a:p>
        </p:txBody>
      </p:sp>
      <p:sp>
        <p:nvSpPr>
          <p:cNvPr id="12" name="Rectangle 11">
            <a:extLst>
              <a:ext uri="{FF2B5EF4-FFF2-40B4-BE49-F238E27FC236}">
                <a16:creationId xmlns:a16="http://schemas.microsoft.com/office/drawing/2014/main" id="{B7EB4D20-04A1-9247-8D72-AA1E69094D5D}"/>
              </a:ext>
              <a:ext uri="{C183D7F6-B498-43B3-948B-1728B52AA6E4}">
                <adec:decorative xmlns:adec="http://schemas.microsoft.com/office/drawing/2017/decorative" val="1"/>
              </a:ext>
            </a:extLst>
          </p:cNvPr>
          <p:cNvSpPr/>
          <p:nvPr userDrawn="1"/>
        </p:nvSpPr>
        <p:spPr>
          <a:xfrm>
            <a:off x="0" y="5714804"/>
            <a:ext cx="12192000" cy="1143196"/>
          </a:xfrm>
          <a:prstGeom prst="rect">
            <a:avLst/>
          </a:prstGeom>
          <a:solidFill>
            <a:srgbClr val="00E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43A1ECA7-33A9-F544-8B2E-0DE459F8126A}"/>
              </a:ext>
              <a:ext uri="{C183D7F6-B498-43B3-948B-1728B52AA6E4}">
                <adec:decorative xmlns:adec="http://schemas.microsoft.com/office/drawing/2017/decorative" val="1"/>
              </a:ext>
            </a:extLst>
          </p:cNvPr>
          <p:cNvPicPr>
            <a:picLocks noChangeAspect="1"/>
          </p:cNvPicPr>
          <p:nvPr userDrawn="1"/>
        </p:nvPicPr>
        <p:blipFill rotWithShape="1">
          <a:blip r:embed="rId2"/>
          <a:srcRect l="3461" r="6942" b="3737"/>
          <a:stretch/>
        </p:blipFill>
        <p:spPr>
          <a:xfrm>
            <a:off x="9481529" y="4099727"/>
            <a:ext cx="2710471" cy="2767437"/>
          </a:xfrm>
          <a:prstGeom prst="rect">
            <a:avLst/>
          </a:prstGeom>
        </p:spPr>
      </p:pic>
      <p:pic>
        <p:nvPicPr>
          <p:cNvPr id="10" name="Picture 9">
            <a:extLst>
              <a:ext uri="{FF2B5EF4-FFF2-40B4-BE49-F238E27FC236}">
                <a16:creationId xmlns:a16="http://schemas.microsoft.com/office/drawing/2014/main" id="{DC0B1812-F464-9741-A902-27413FFE2F14}"/>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9843130" y="5714804"/>
            <a:ext cx="2032348" cy="1143196"/>
          </a:xfrm>
          <a:prstGeom prst="rect">
            <a:avLst/>
          </a:prstGeom>
        </p:spPr>
      </p:pic>
      <p:pic>
        <p:nvPicPr>
          <p:cNvPr id="9" name="Picture 8">
            <a:extLst>
              <a:ext uri="{FF2B5EF4-FFF2-40B4-BE49-F238E27FC236}">
                <a16:creationId xmlns:a16="http://schemas.microsoft.com/office/drawing/2014/main" id="{03C6BB3C-BA96-684F-AA07-03763AA52876}"/>
              </a:ext>
              <a:ext uri="{C183D7F6-B498-43B3-948B-1728B52AA6E4}">
                <adec:decorative xmlns:adec="http://schemas.microsoft.com/office/drawing/2017/decorative" val="1"/>
              </a:ext>
            </a:extLst>
          </p:cNvPr>
          <p:cNvPicPr>
            <a:picLocks noChangeAspect="1"/>
          </p:cNvPicPr>
          <p:nvPr userDrawn="1"/>
        </p:nvPicPr>
        <p:blipFill>
          <a:blip r:embed="rId4"/>
          <a:stretch>
            <a:fillRect/>
          </a:stretch>
        </p:blipFill>
        <p:spPr>
          <a:xfrm>
            <a:off x="10395293" y="389693"/>
            <a:ext cx="1459057" cy="846253"/>
          </a:xfrm>
          <a:prstGeom prst="rect">
            <a:avLst/>
          </a:prstGeom>
        </p:spPr>
      </p:pic>
      <p:pic>
        <p:nvPicPr>
          <p:cNvPr id="14" name="Picture 13" descr="Outline of a hand pointing at an image&#10;">
            <a:extLst>
              <a:ext uri="{FF2B5EF4-FFF2-40B4-BE49-F238E27FC236}">
                <a16:creationId xmlns:a16="http://schemas.microsoft.com/office/drawing/2014/main" id="{4D7DC8F0-7092-AB4D-9A67-29A0B5240436}"/>
              </a:ext>
            </a:extLst>
          </p:cNvPr>
          <p:cNvPicPr>
            <a:picLocks noChangeAspect="1"/>
          </p:cNvPicPr>
          <p:nvPr userDrawn="1"/>
        </p:nvPicPr>
        <p:blipFill rotWithShape="1">
          <a:blip r:embed="rId5"/>
          <a:srcRect l="52080"/>
          <a:stretch/>
        </p:blipFill>
        <p:spPr>
          <a:xfrm flipH="1">
            <a:off x="6025664" y="914400"/>
            <a:ext cx="1308810" cy="1572819"/>
          </a:xfrm>
          <a:prstGeom prst="rect">
            <a:avLst/>
          </a:prstGeom>
        </p:spPr>
      </p:pic>
      <p:sp>
        <p:nvSpPr>
          <p:cNvPr id="15" name="Footer Placeholder 7">
            <a:extLst>
              <a:ext uri="{FF2B5EF4-FFF2-40B4-BE49-F238E27FC236}">
                <a16:creationId xmlns:a16="http://schemas.microsoft.com/office/drawing/2014/main" id="{36E55B73-65A7-5E48-A39D-179CE61C5B24}"/>
              </a:ext>
              <a:ext uri="{C183D7F6-B498-43B3-948B-1728B52AA6E4}">
                <adec:decorative xmlns:adec="http://schemas.microsoft.com/office/drawing/2017/decorative" val="1"/>
              </a:ext>
            </a:extLst>
          </p:cNvPr>
          <p:cNvSpPr>
            <a:spLocks noGrp="1"/>
          </p:cNvSpPr>
          <p:nvPr>
            <p:ph type="ftr" sz="quarter" idx="14"/>
          </p:nvPr>
        </p:nvSpPr>
        <p:spPr>
          <a:xfrm>
            <a:off x="280516" y="6023044"/>
            <a:ext cx="6994044" cy="365125"/>
          </a:xfrm>
        </p:spPr>
        <p:txBody>
          <a:bodyPr/>
          <a:lstStyle/>
          <a:p>
            <a:r>
              <a:rPr lang="en-US"/>
              <a:t>Campaigning</a:t>
            </a:r>
          </a:p>
        </p:txBody>
      </p:sp>
      <p:sp>
        <p:nvSpPr>
          <p:cNvPr id="16" name="Footer Placeholder 40">
            <a:hlinkClick r:id="rId6"/>
            <a:extLst>
              <a:ext uri="{FF2B5EF4-FFF2-40B4-BE49-F238E27FC236}">
                <a16:creationId xmlns:a16="http://schemas.microsoft.com/office/drawing/2014/main" id="{79F28AC9-8D23-774D-907F-9E63E7E3A891}"/>
              </a:ext>
              <a:ext uri="{C183D7F6-B498-43B3-948B-1728B52AA6E4}">
                <adec:decorative xmlns:adec="http://schemas.microsoft.com/office/drawing/2017/decorative" val="1"/>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err="1">
                <a:solidFill>
                  <a:schemeClr val="tx1"/>
                </a:solidFill>
              </a:rPr>
              <a:t>electoralcommission.org.uk</a:t>
            </a:r>
            <a:r>
              <a:rPr lang="en-US" sz="900" b="0" u="none">
                <a:solidFill>
                  <a:schemeClr val="tx1"/>
                </a:solidFill>
              </a:rPr>
              <a:t>/learning</a:t>
            </a:r>
          </a:p>
        </p:txBody>
      </p:sp>
    </p:spTree>
    <p:extLst>
      <p:ext uri="{BB962C8B-B14F-4D97-AF65-F5344CB8AC3E}">
        <p14:creationId xmlns:p14="http://schemas.microsoft.com/office/powerpoint/2010/main" val="417529116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Image + Caption + White B">
    <p:spTree>
      <p:nvGrpSpPr>
        <p:cNvPr id="1" name=""/>
        <p:cNvGrpSpPr/>
        <p:nvPr/>
      </p:nvGrpSpPr>
      <p:grpSpPr>
        <a:xfrm>
          <a:off x="0" y="0"/>
          <a:ext cx="0" cy="0"/>
          <a:chOff x="0" y="0"/>
          <a:chExt cx="0" cy="0"/>
        </a:xfrm>
      </p:grpSpPr>
      <p:sp>
        <p:nvSpPr>
          <p:cNvPr id="12" name="Left hand side image">
            <a:extLst>
              <a:ext uri="{FF2B5EF4-FFF2-40B4-BE49-F238E27FC236}">
                <a16:creationId xmlns:a16="http://schemas.microsoft.com/office/drawing/2014/main" id="{61E192B6-5A5F-E947-96A6-7A501DB8B696}"/>
              </a:ext>
            </a:extLst>
          </p:cNvPr>
          <p:cNvSpPr>
            <a:spLocks noGrp="1"/>
          </p:cNvSpPr>
          <p:nvPr>
            <p:ph type="pic" sz="quarter" idx="11" hasCustomPrompt="1"/>
          </p:nvPr>
        </p:nvSpPr>
        <p:spPr>
          <a:xfrm>
            <a:off x="371474" y="476250"/>
            <a:ext cx="5580064" cy="4799013"/>
          </a:xfrm>
        </p:spPr>
        <p:txBody>
          <a:bodyPr anchor="ctr"/>
          <a:lstStyle>
            <a:lvl1pPr marL="0" indent="0" algn="ctr">
              <a:buNone/>
              <a:defRPr>
                <a:solidFill>
                  <a:schemeClr val="tx1"/>
                </a:solidFill>
              </a:defRPr>
            </a:lvl1pPr>
          </a:lstStyle>
          <a:p>
            <a:r>
              <a:rPr lang="en-US"/>
              <a:t>CLICK THE ICON</a:t>
            </a:r>
            <a:br>
              <a:rPr lang="en-US"/>
            </a:br>
            <a:r>
              <a:rPr lang="en-US"/>
              <a:t>TO ADD AN IMAGE</a:t>
            </a:r>
          </a:p>
        </p:txBody>
      </p:sp>
      <p:sp>
        <p:nvSpPr>
          <p:cNvPr id="17" name="Main Caption" descr="Caption&#10;">
            <a:extLst>
              <a:ext uri="{FF2B5EF4-FFF2-40B4-BE49-F238E27FC236}">
                <a16:creationId xmlns:a16="http://schemas.microsoft.com/office/drawing/2014/main" id="{C409EEA0-299C-E441-B859-6B8AC6EB2320}"/>
              </a:ext>
            </a:extLst>
          </p:cNvPr>
          <p:cNvSpPr>
            <a:spLocks noGrp="1"/>
          </p:cNvSpPr>
          <p:nvPr>
            <p:ph type="title" hasCustomPrompt="1"/>
          </p:nvPr>
        </p:nvSpPr>
        <p:spPr>
          <a:xfrm>
            <a:off x="6276977" y="2069838"/>
            <a:ext cx="5507036" cy="3205425"/>
          </a:xfrm>
        </p:spPr>
        <p:txBody>
          <a:bodyPr anchor="t"/>
          <a:lstStyle>
            <a:lvl1pPr>
              <a:defRPr sz="6000">
                <a:solidFill>
                  <a:schemeClr val="tx1"/>
                </a:solidFill>
              </a:defRPr>
            </a:lvl1pPr>
          </a:lstStyle>
          <a:p>
            <a:r>
              <a:rPr lang="en-US"/>
              <a:t>CAPTION TO AN IMAGE PERHAPS</a:t>
            </a:r>
          </a:p>
        </p:txBody>
      </p:sp>
      <p:pic>
        <p:nvPicPr>
          <p:cNvPr id="18" name="Logo">
            <a:extLst>
              <a:ext uri="{FF2B5EF4-FFF2-40B4-BE49-F238E27FC236}">
                <a16:creationId xmlns:a16="http://schemas.microsoft.com/office/drawing/2014/main" id="{2D2EFA2F-70F2-7D4A-80D6-13474A102F35}"/>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10395293" y="389693"/>
            <a:ext cx="1459057" cy="846253"/>
          </a:xfrm>
          <a:prstGeom prst="rect">
            <a:avLst/>
          </a:prstGeom>
        </p:spPr>
      </p:pic>
      <p:pic>
        <p:nvPicPr>
          <p:cNvPr id="19" name="Picture 18" descr="Outline of a hand pointing at an image&#10;">
            <a:extLst>
              <a:ext uri="{FF2B5EF4-FFF2-40B4-BE49-F238E27FC236}">
                <a16:creationId xmlns:a16="http://schemas.microsoft.com/office/drawing/2014/main" id="{142EF67F-F08A-9546-AB11-A538543EC91E}"/>
              </a:ext>
            </a:extLst>
          </p:cNvPr>
          <p:cNvPicPr>
            <a:picLocks noChangeAspect="1"/>
          </p:cNvPicPr>
          <p:nvPr userDrawn="1"/>
        </p:nvPicPr>
        <p:blipFill rotWithShape="1">
          <a:blip r:embed="rId3"/>
          <a:srcRect l="52080"/>
          <a:stretch/>
        </p:blipFill>
        <p:spPr>
          <a:xfrm flipH="1">
            <a:off x="6025664" y="914400"/>
            <a:ext cx="1308810" cy="1572819"/>
          </a:xfrm>
          <a:prstGeom prst="rect">
            <a:avLst/>
          </a:prstGeom>
        </p:spPr>
      </p:pic>
      <p:sp>
        <p:nvSpPr>
          <p:cNvPr id="13" name="Rectangle 12">
            <a:extLst>
              <a:ext uri="{FF2B5EF4-FFF2-40B4-BE49-F238E27FC236}">
                <a16:creationId xmlns:a16="http://schemas.microsoft.com/office/drawing/2014/main" id="{1C2E96A1-FF6E-F340-8DC9-35E8B97A1DEA}"/>
              </a:ext>
            </a:extLst>
          </p:cNvPr>
          <p:cNvSpPr/>
          <p:nvPr userDrawn="1"/>
        </p:nvSpPr>
        <p:spPr>
          <a:xfrm>
            <a:off x="0" y="5714804"/>
            <a:ext cx="12192000" cy="1143196"/>
          </a:xfrm>
          <a:prstGeom prst="rect">
            <a:avLst/>
          </a:prstGeom>
          <a:solidFill>
            <a:srgbClr val="FF8B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9624074F-E391-1F4C-B38D-A820D17E0537}"/>
              </a:ext>
            </a:extLst>
          </p:cNvPr>
          <p:cNvPicPr>
            <a:picLocks noChangeAspect="1"/>
          </p:cNvPicPr>
          <p:nvPr userDrawn="1"/>
        </p:nvPicPr>
        <p:blipFill rotWithShape="1">
          <a:blip r:embed="rId4"/>
          <a:srcRect l="3461" r="6942" b="3737"/>
          <a:stretch/>
        </p:blipFill>
        <p:spPr>
          <a:xfrm>
            <a:off x="9481529" y="4099727"/>
            <a:ext cx="2710471" cy="2767437"/>
          </a:xfrm>
          <a:prstGeom prst="rect">
            <a:avLst/>
          </a:prstGeom>
        </p:spPr>
      </p:pic>
      <p:pic>
        <p:nvPicPr>
          <p:cNvPr id="10" name="Picture 9">
            <a:extLst>
              <a:ext uri="{FF2B5EF4-FFF2-40B4-BE49-F238E27FC236}">
                <a16:creationId xmlns:a16="http://schemas.microsoft.com/office/drawing/2014/main" id="{DC0B1812-F464-9741-A902-27413FFE2F14}"/>
              </a:ext>
            </a:extLst>
          </p:cNvPr>
          <p:cNvPicPr>
            <a:picLocks noChangeAspect="1"/>
          </p:cNvPicPr>
          <p:nvPr userDrawn="1"/>
        </p:nvPicPr>
        <p:blipFill>
          <a:blip r:embed="rId5"/>
          <a:stretch>
            <a:fillRect/>
          </a:stretch>
        </p:blipFill>
        <p:spPr>
          <a:xfrm>
            <a:off x="9843130" y="5714804"/>
            <a:ext cx="2032348" cy="1143196"/>
          </a:xfrm>
          <a:prstGeom prst="rect">
            <a:avLst/>
          </a:prstGeom>
        </p:spPr>
      </p:pic>
      <p:sp>
        <p:nvSpPr>
          <p:cNvPr id="15" name="Footer Placeholder 7">
            <a:extLst>
              <a:ext uri="{FF2B5EF4-FFF2-40B4-BE49-F238E27FC236}">
                <a16:creationId xmlns:a16="http://schemas.microsoft.com/office/drawing/2014/main" id="{3C94EC99-B9F0-F14D-93AC-E9756C1680D5}"/>
              </a:ext>
            </a:extLst>
          </p:cNvPr>
          <p:cNvSpPr>
            <a:spLocks noGrp="1"/>
          </p:cNvSpPr>
          <p:nvPr>
            <p:ph type="ftr" sz="quarter" idx="14"/>
          </p:nvPr>
        </p:nvSpPr>
        <p:spPr>
          <a:xfrm>
            <a:off x="280516" y="6023044"/>
            <a:ext cx="6994044" cy="365125"/>
          </a:xfrm>
        </p:spPr>
        <p:txBody>
          <a:bodyPr/>
          <a:lstStyle/>
          <a:p>
            <a:r>
              <a:rPr lang="en-US"/>
              <a:t>Campaigning</a:t>
            </a:r>
          </a:p>
        </p:txBody>
      </p:sp>
      <p:sp>
        <p:nvSpPr>
          <p:cNvPr id="16" name="Footer Placeholder 40">
            <a:hlinkClick r:id="rId6"/>
            <a:extLst>
              <a:ext uri="{FF2B5EF4-FFF2-40B4-BE49-F238E27FC236}">
                <a16:creationId xmlns:a16="http://schemas.microsoft.com/office/drawing/2014/main" id="{73E1BBFE-78D4-7B4F-A76B-467B80FF1797}"/>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err="1">
                <a:solidFill>
                  <a:schemeClr val="tx1"/>
                </a:solidFill>
              </a:rPr>
              <a:t>electoralcommission.org.uk</a:t>
            </a:r>
            <a:r>
              <a:rPr lang="en-US" sz="900" b="0" u="none">
                <a:solidFill>
                  <a:schemeClr val="tx1"/>
                </a:solidFill>
              </a:rPr>
              <a:t>/learning</a:t>
            </a:r>
          </a:p>
        </p:txBody>
      </p:sp>
    </p:spTree>
    <p:extLst>
      <p:ext uri="{BB962C8B-B14F-4D97-AF65-F5344CB8AC3E}">
        <p14:creationId xmlns:p14="http://schemas.microsoft.com/office/powerpoint/2010/main" val="58128538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Quote A">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A0DC8F9-5F33-524B-BB1E-1EE5561FBD95}"/>
              </a:ext>
              <a:ext uri="{C183D7F6-B498-43B3-948B-1728B52AA6E4}">
                <adec:decorative xmlns:adec="http://schemas.microsoft.com/office/drawing/2017/decorative" val="1"/>
              </a:ext>
            </a:extLst>
          </p:cNvPr>
          <p:cNvSpPr/>
          <p:nvPr userDrawn="1"/>
        </p:nvSpPr>
        <p:spPr>
          <a:xfrm flipV="1">
            <a:off x="0" y="0"/>
            <a:ext cx="12192000" cy="5714804"/>
          </a:xfrm>
          <a:prstGeom prst="rect">
            <a:avLst/>
          </a:prstGeom>
          <a:solidFill>
            <a:srgbClr val="00E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Image" descr="Image of teenage girl pondering with finger on chin">
            <a:extLst>
              <a:ext uri="{FF2B5EF4-FFF2-40B4-BE49-F238E27FC236}">
                <a16:creationId xmlns:a16="http://schemas.microsoft.com/office/drawing/2014/main" id="{89ACCAE7-F79D-1244-9E82-D871927DBA46}"/>
              </a:ext>
            </a:extLst>
          </p:cNvPr>
          <p:cNvPicPr>
            <a:picLocks noChangeAspect="1"/>
          </p:cNvPicPr>
          <p:nvPr userDrawn="1"/>
        </p:nvPicPr>
        <p:blipFill rotWithShape="1">
          <a:blip r:embed="rId2"/>
          <a:srcRect l="-363" r="6016"/>
          <a:stretch/>
        </p:blipFill>
        <p:spPr>
          <a:xfrm rot="1043764" flipH="1">
            <a:off x="-727137" y="1341028"/>
            <a:ext cx="5225143" cy="6572049"/>
          </a:xfrm>
          <a:prstGeom prst="rect">
            <a:avLst/>
          </a:prstGeom>
        </p:spPr>
      </p:pic>
      <p:pic>
        <p:nvPicPr>
          <p:cNvPr id="10" name="Picture 9">
            <a:extLst>
              <a:ext uri="{FF2B5EF4-FFF2-40B4-BE49-F238E27FC236}">
                <a16:creationId xmlns:a16="http://schemas.microsoft.com/office/drawing/2014/main" id="{DC0B1812-F464-9741-A902-27413FFE2F14}"/>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9843130" y="5714804"/>
            <a:ext cx="2032348" cy="1143196"/>
          </a:xfrm>
          <a:prstGeom prst="rect">
            <a:avLst/>
          </a:prstGeom>
        </p:spPr>
      </p:pic>
      <p:sp>
        <p:nvSpPr>
          <p:cNvPr id="16" name="Title 1">
            <a:extLst>
              <a:ext uri="{FF2B5EF4-FFF2-40B4-BE49-F238E27FC236}">
                <a16:creationId xmlns:a16="http://schemas.microsoft.com/office/drawing/2014/main" id="{FEBDE36F-3F1F-8545-B061-931E3103E160}"/>
              </a:ext>
              <a:ext uri="{C183D7F6-B498-43B3-948B-1728B52AA6E4}">
                <adec:decorative xmlns:adec="http://schemas.microsoft.com/office/drawing/2017/decorative" val="1"/>
              </a:ext>
            </a:extLst>
          </p:cNvPr>
          <p:cNvSpPr txBox="1">
            <a:spLocks/>
          </p:cNvSpPr>
          <p:nvPr userDrawn="1"/>
        </p:nvSpPr>
        <p:spPr>
          <a:xfrm>
            <a:off x="11254154" y="3426488"/>
            <a:ext cx="723481" cy="2009669"/>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6000" b="1" i="0" kern="1200">
                <a:solidFill>
                  <a:schemeClr val="bg1"/>
                </a:solidFill>
                <a:latin typeface="Montserrat Black" pitchFamily="2" charset="77"/>
                <a:ea typeface="+mj-ea"/>
                <a:cs typeface="+mj-cs"/>
              </a:defRPr>
            </a:lvl1pPr>
          </a:lstStyle>
          <a:p>
            <a:r>
              <a:rPr lang="en-US">
                <a:solidFill>
                  <a:schemeClr val="tx1"/>
                </a:solidFill>
              </a:rPr>
              <a:t>”</a:t>
            </a:r>
          </a:p>
        </p:txBody>
      </p:sp>
      <p:sp>
        <p:nvSpPr>
          <p:cNvPr id="8" name="Title 1" descr="Main Quote&#10;">
            <a:extLst>
              <a:ext uri="{FF2B5EF4-FFF2-40B4-BE49-F238E27FC236}">
                <a16:creationId xmlns:a16="http://schemas.microsoft.com/office/drawing/2014/main" id="{CEFA90B8-DDDF-0749-AD7D-37B2C322D44A}"/>
              </a:ext>
            </a:extLst>
          </p:cNvPr>
          <p:cNvSpPr>
            <a:spLocks noGrp="1"/>
          </p:cNvSpPr>
          <p:nvPr>
            <p:ph type="title" hasCustomPrompt="1"/>
          </p:nvPr>
        </p:nvSpPr>
        <p:spPr>
          <a:xfrm>
            <a:off x="3704843" y="1756599"/>
            <a:ext cx="8170635" cy="3581826"/>
          </a:xfrm>
        </p:spPr>
        <p:txBody>
          <a:bodyPr anchor="t"/>
          <a:lstStyle>
            <a:lvl1pPr>
              <a:defRPr sz="6000">
                <a:solidFill>
                  <a:schemeClr val="tx1"/>
                </a:solidFill>
              </a:defRPr>
            </a:lvl1pPr>
          </a:lstStyle>
          <a:p>
            <a:r>
              <a:rPr lang="en-US"/>
              <a:t>MAYBE YOU WANT AN INSPIRATIONAL QUOTE</a:t>
            </a:r>
          </a:p>
        </p:txBody>
      </p:sp>
      <p:sp>
        <p:nvSpPr>
          <p:cNvPr id="9" name="Title 1">
            <a:extLst>
              <a:ext uri="{FF2B5EF4-FFF2-40B4-BE49-F238E27FC236}">
                <a16:creationId xmlns:a16="http://schemas.microsoft.com/office/drawing/2014/main" id="{8AE57269-2D63-2547-8D46-F20246CF01DD}"/>
              </a:ext>
              <a:ext uri="{C183D7F6-B498-43B3-948B-1728B52AA6E4}">
                <adec:decorative xmlns:adec="http://schemas.microsoft.com/office/drawing/2017/decorative" val="1"/>
              </a:ext>
            </a:extLst>
          </p:cNvPr>
          <p:cNvSpPr txBox="1">
            <a:spLocks/>
          </p:cNvSpPr>
          <p:nvPr userDrawn="1"/>
        </p:nvSpPr>
        <p:spPr>
          <a:xfrm>
            <a:off x="3704843" y="0"/>
            <a:ext cx="723481" cy="2009669"/>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6000" b="1" i="0" kern="1200">
                <a:solidFill>
                  <a:schemeClr val="bg1"/>
                </a:solidFill>
                <a:latin typeface="Montserrat Black" pitchFamily="2" charset="77"/>
                <a:ea typeface="+mj-ea"/>
                <a:cs typeface="+mj-cs"/>
              </a:defRPr>
            </a:lvl1pPr>
          </a:lstStyle>
          <a:p>
            <a:r>
              <a:rPr lang="en-US">
                <a:solidFill>
                  <a:schemeClr val="tx1"/>
                </a:solidFill>
              </a:rPr>
              <a:t>“</a:t>
            </a:r>
          </a:p>
        </p:txBody>
      </p:sp>
      <p:pic>
        <p:nvPicPr>
          <p:cNvPr id="12" name="Picture 11">
            <a:extLst>
              <a:ext uri="{FF2B5EF4-FFF2-40B4-BE49-F238E27FC236}">
                <a16:creationId xmlns:a16="http://schemas.microsoft.com/office/drawing/2014/main" id="{6EAF50D2-F68C-9247-971B-26DEF29D20F4}"/>
              </a:ext>
              <a:ext uri="{C183D7F6-B498-43B3-948B-1728B52AA6E4}">
                <adec:decorative xmlns:adec="http://schemas.microsoft.com/office/drawing/2017/decorative" val="1"/>
              </a:ext>
            </a:extLst>
          </p:cNvPr>
          <p:cNvPicPr>
            <a:picLocks noChangeAspect="1"/>
          </p:cNvPicPr>
          <p:nvPr userDrawn="1"/>
        </p:nvPicPr>
        <p:blipFill>
          <a:blip r:embed="rId4"/>
          <a:srcRect/>
          <a:stretch/>
        </p:blipFill>
        <p:spPr>
          <a:xfrm>
            <a:off x="10324956" y="486064"/>
            <a:ext cx="1459057" cy="733896"/>
          </a:xfrm>
          <a:prstGeom prst="rect">
            <a:avLst/>
          </a:prstGeom>
        </p:spPr>
      </p:pic>
    </p:spTree>
    <p:extLst>
      <p:ext uri="{BB962C8B-B14F-4D97-AF65-F5344CB8AC3E}">
        <p14:creationId xmlns:p14="http://schemas.microsoft.com/office/powerpoint/2010/main" val="35284595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Assets">
    <p:bg>
      <p:bgPr>
        <a:solidFill>
          <a:schemeClr val="bg1"/>
        </a:solidFill>
        <a:effectLst/>
      </p:bgPr>
    </p:bg>
    <p:spTree>
      <p:nvGrpSpPr>
        <p:cNvPr id="1" name=""/>
        <p:cNvGrpSpPr/>
        <p:nvPr/>
      </p:nvGrpSpPr>
      <p:grpSpPr>
        <a:xfrm>
          <a:off x="0" y="0"/>
          <a:ext cx="0" cy="0"/>
          <a:chOff x="0" y="0"/>
          <a:chExt cx="0" cy="0"/>
        </a:xfrm>
      </p:grpSpPr>
      <p:pic>
        <p:nvPicPr>
          <p:cNvPr id="2" name="Clock icon" descr="Clock Icon&#10;">
            <a:extLst>
              <a:ext uri="{FF2B5EF4-FFF2-40B4-BE49-F238E27FC236}">
                <a16:creationId xmlns:a16="http://schemas.microsoft.com/office/drawing/2014/main" id="{81233334-9C7C-FA45-9A0F-305FCE41761D}"/>
              </a:ext>
            </a:extLst>
          </p:cNvPr>
          <p:cNvPicPr>
            <a:picLocks noChangeAspect="1"/>
          </p:cNvPicPr>
          <p:nvPr userDrawn="1"/>
        </p:nvPicPr>
        <p:blipFill>
          <a:blip r:embed="rId2"/>
          <a:stretch>
            <a:fillRect/>
          </a:stretch>
        </p:blipFill>
        <p:spPr>
          <a:xfrm>
            <a:off x="928028" y="904775"/>
            <a:ext cx="1207281" cy="1207281"/>
          </a:xfrm>
          <a:prstGeom prst="rect">
            <a:avLst/>
          </a:prstGeom>
        </p:spPr>
      </p:pic>
      <p:pic>
        <p:nvPicPr>
          <p:cNvPr id="3" name="Clock Icon">
            <a:extLst>
              <a:ext uri="{FF2B5EF4-FFF2-40B4-BE49-F238E27FC236}">
                <a16:creationId xmlns:a16="http://schemas.microsoft.com/office/drawing/2014/main" id="{80256BA0-99CF-0249-B055-44AA018C10BE}"/>
              </a:ext>
            </a:extLst>
          </p:cNvPr>
          <p:cNvPicPr>
            <a:picLocks noChangeAspect="1"/>
          </p:cNvPicPr>
          <p:nvPr userDrawn="1"/>
        </p:nvPicPr>
        <p:blipFill>
          <a:blip r:embed="rId3"/>
          <a:srcRect/>
          <a:stretch/>
        </p:blipFill>
        <p:spPr>
          <a:xfrm>
            <a:off x="2339898" y="904775"/>
            <a:ext cx="1207281" cy="1207281"/>
          </a:xfrm>
          <a:prstGeom prst="rect">
            <a:avLst/>
          </a:prstGeom>
        </p:spPr>
      </p:pic>
      <p:pic>
        <p:nvPicPr>
          <p:cNvPr id="4" name="Picture 3">
            <a:extLst>
              <a:ext uri="{FF2B5EF4-FFF2-40B4-BE49-F238E27FC236}">
                <a16:creationId xmlns:a16="http://schemas.microsoft.com/office/drawing/2014/main" id="{0CB42F06-448D-2D4F-8701-179E143DE1E2}"/>
              </a:ext>
            </a:extLst>
          </p:cNvPr>
          <p:cNvPicPr>
            <a:picLocks noChangeAspect="1"/>
          </p:cNvPicPr>
          <p:nvPr userDrawn="1"/>
        </p:nvPicPr>
        <p:blipFill>
          <a:blip r:embed="rId4"/>
          <a:stretch>
            <a:fillRect/>
          </a:stretch>
        </p:blipFill>
        <p:spPr>
          <a:xfrm>
            <a:off x="2339898" y="2221719"/>
            <a:ext cx="1207281" cy="1207281"/>
          </a:xfrm>
          <a:prstGeom prst="rect">
            <a:avLst/>
          </a:prstGeom>
        </p:spPr>
      </p:pic>
      <p:pic>
        <p:nvPicPr>
          <p:cNvPr id="5" name="Picture 4" descr="Outline of a hand pointing at an image&#10;">
            <a:extLst>
              <a:ext uri="{FF2B5EF4-FFF2-40B4-BE49-F238E27FC236}">
                <a16:creationId xmlns:a16="http://schemas.microsoft.com/office/drawing/2014/main" id="{780F56F2-D4D4-C74E-A204-1A630EA7293A}"/>
              </a:ext>
            </a:extLst>
          </p:cNvPr>
          <p:cNvPicPr>
            <a:picLocks noChangeAspect="1"/>
          </p:cNvPicPr>
          <p:nvPr userDrawn="1"/>
        </p:nvPicPr>
        <p:blipFill rotWithShape="1">
          <a:blip r:embed="rId5"/>
          <a:srcRect l="52080"/>
          <a:stretch/>
        </p:blipFill>
        <p:spPr>
          <a:xfrm flipH="1">
            <a:off x="643572" y="1826807"/>
            <a:ext cx="1594032" cy="1915575"/>
          </a:xfrm>
          <a:prstGeom prst="rect">
            <a:avLst/>
          </a:prstGeom>
        </p:spPr>
      </p:pic>
      <p:pic>
        <p:nvPicPr>
          <p:cNvPr id="12" name="Picture 11" descr="Large thumbs up image">
            <a:extLst>
              <a:ext uri="{FF2B5EF4-FFF2-40B4-BE49-F238E27FC236}">
                <a16:creationId xmlns:a16="http://schemas.microsoft.com/office/drawing/2014/main" id="{E9B57D97-8DAE-4249-B6B3-9685105D3D8E}"/>
              </a:ext>
              <a:ext uri="{C183D7F6-B498-43B3-948B-1728B52AA6E4}">
                <adec:decorative xmlns:adec="http://schemas.microsoft.com/office/drawing/2017/decorative" val="0"/>
              </a:ext>
            </a:extLst>
          </p:cNvPr>
          <p:cNvPicPr>
            <a:picLocks noChangeAspect="1"/>
          </p:cNvPicPr>
          <p:nvPr userDrawn="1"/>
        </p:nvPicPr>
        <p:blipFill rotWithShape="1">
          <a:blip r:embed="rId6"/>
          <a:srcRect l="368" t="1275" r="-2802" b="-6322"/>
          <a:stretch/>
        </p:blipFill>
        <p:spPr>
          <a:xfrm>
            <a:off x="392235" y="3742382"/>
            <a:ext cx="3852506" cy="3115618"/>
          </a:xfrm>
          <a:prstGeom prst="rect">
            <a:avLst/>
          </a:prstGeom>
        </p:spPr>
      </p:pic>
      <p:pic>
        <p:nvPicPr>
          <p:cNvPr id="13" name="Picture 12" descr="15 year old boy smiling in a puffer jacket">
            <a:extLst>
              <a:ext uri="{FF2B5EF4-FFF2-40B4-BE49-F238E27FC236}">
                <a16:creationId xmlns:a16="http://schemas.microsoft.com/office/drawing/2014/main" id="{C70302E2-C5FC-4143-8D48-933F4C37E1E1}"/>
              </a:ext>
            </a:extLst>
          </p:cNvPr>
          <p:cNvPicPr>
            <a:picLocks noChangeAspect="1"/>
          </p:cNvPicPr>
          <p:nvPr userDrawn="1"/>
        </p:nvPicPr>
        <p:blipFill rotWithShape="1">
          <a:blip r:embed="rId7"/>
          <a:srcRect l="18639" r="-794" b="3737"/>
          <a:stretch/>
        </p:blipFill>
        <p:spPr>
          <a:xfrm>
            <a:off x="4119744" y="309519"/>
            <a:ext cx="2801508" cy="3119482"/>
          </a:xfrm>
          <a:prstGeom prst="rect">
            <a:avLst/>
          </a:prstGeom>
        </p:spPr>
      </p:pic>
      <p:pic>
        <p:nvPicPr>
          <p:cNvPr id="14" name="Page Image" descr="16 year old girl with glasses , smiling, and carrying bag over one shoulder.">
            <a:extLst>
              <a:ext uri="{FF2B5EF4-FFF2-40B4-BE49-F238E27FC236}">
                <a16:creationId xmlns:a16="http://schemas.microsoft.com/office/drawing/2014/main" id="{AFA65587-F487-174F-80AD-2B1F9BFA76BC}"/>
              </a:ext>
              <a:ext uri="{C183D7F6-B498-43B3-948B-1728B52AA6E4}">
                <adec:decorative xmlns:adec="http://schemas.microsoft.com/office/drawing/2017/decorative" val="0"/>
              </a:ext>
            </a:extLst>
          </p:cNvPr>
          <p:cNvPicPr>
            <a:picLocks noChangeAspect="1"/>
          </p:cNvPicPr>
          <p:nvPr userDrawn="1"/>
        </p:nvPicPr>
        <p:blipFill rotWithShape="1">
          <a:blip r:embed="rId8"/>
          <a:srcRect b="9890"/>
          <a:stretch/>
        </p:blipFill>
        <p:spPr>
          <a:xfrm>
            <a:off x="6769077" y="171392"/>
            <a:ext cx="2479384" cy="3257608"/>
          </a:xfrm>
          <a:prstGeom prst="rect">
            <a:avLst/>
          </a:prstGeom>
        </p:spPr>
      </p:pic>
      <p:pic>
        <p:nvPicPr>
          <p:cNvPr id="15" name="Picture 14" descr="14 year old girl with thick black glasses and a pony tail. She leans slightly back, looking upwards with her finger on her chin she posing in deep thought.">
            <a:extLst>
              <a:ext uri="{FF2B5EF4-FFF2-40B4-BE49-F238E27FC236}">
                <a16:creationId xmlns:a16="http://schemas.microsoft.com/office/drawing/2014/main" id="{6C338992-763E-0E40-BBBE-9D17AB9A9EEF}"/>
              </a:ext>
            </a:extLst>
          </p:cNvPr>
          <p:cNvPicPr>
            <a:picLocks noChangeAspect="1"/>
          </p:cNvPicPr>
          <p:nvPr userDrawn="1"/>
        </p:nvPicPr>
        <p:blipFill rotWithShape="1">
          <a:blip r:embed="rId9"/>
          <a:srcRect l="1" r="-696"/>
          <a:stretch/>
        </p:blipFill>
        <p:spPr>
          <a:xfrm>
            <a:off x="6921251" y="3567127"/>
            <a:ext cx="2801011" cy="3300921"/>
          </a:xfrm>
          <a:prstGeom prst="rect">
            <a:avLst/>
          </a:prstGeom>
        </p:spPr>
      </p:pic>
      <p:pic>
        <p:nvPicPr>
          <p:cNvPr id="16" name="Picture 15" descr="17 year old young male, smiling and holding backpack over one shoulder">
            <a:extLst>
              <a:ext uri="{FF2B5EF4-FFF2-40B4-BE49-F238E27FC236}">
                <a16:creationId xmlns:a16="http://schemas.microsoft.com/office/drawing/2014/main" id="{F7A4DB0F-0EDB-5348-98B5-2B790507F8DF}"/>
              </a:ext>
            </a:extLst>
          </p:cNvPr>
          <p:cNvPicPr>
            <a:picLocks noChangeAspect="1"/>
          </p:cNvPicPr>
          <p:nvPr userDrawn="1"/>
        </p:nvPicPr>
        <p:blipFill rotWithShape="1">
          <a:blip r:embed="rId10"/>
          <a:srcRect l="7160" t="1670" r="7138" b="27593"/>
          <a:stretch/>
        </p:blipFill>
        <p:spPr>
          <a:xfrm>
            <a:off x="9202379" y="476251"/>
            <a:ext cx="2989621" cy="2952750"/>
          </a:xfrm>
          <a:prstGeom prst="rect">
            <a:avLst/>
          </a:prstGeom>
        </p:spPr>
      </p:pic>
      <p:pic>
        <p:nvPicPr>
          <p:cNvPr id="17" name="Picture 16" descr="16 year old girl with long wavy hair and glasses, her head tilted slightly to one side.">
            <a:extLst>
              <a:ext uri="{FF2B5EF4-FFF2-40B4-BE49-F238E27FC236}">
                <a16:creationId xmlns:a16="http://schemas.microsoft.com/office/drawing/2014/main" id="{CE8AB85E-4E52-014B-8FC3-49C090BB3F51}"/>
              </a:ext>
            </a:extLst>
          </p:cNvPr>
          <p:cNvPicPr>
            <a:picLocks noChangeAspect="1"/>
          </p:cNvPicPr>
          <p:nvPr userDrawn="1"/>
        </p:nvPicPr>
        <p:blipFill rotWithShape="1">
          <a:blip r:embed="rId11"/>
          <a:srcRect t="11876" b="27367"/>
          <a:stretch/>
        </p:blipFill>
        <p:spPr>
          <a:xfrm>
            <a:off x="8776762" y="3567127"/>
            <a:ext cx="3622010" cy="3300921"/>
          </a:xfrm>
          <a:prstGeom prst="rect">
            <a:avLst/>
          </a:prstGeom>
        </p:spPr>
      </p:pic>
      <p:pic>
        <p:nvPicPr>
          <p:cNvPr id="18" name="Picture 17" descr="18 year old female with nose ring, with her head slightly tilted back and a hint of a smile she exudes confidence.">
            <a:extLst>
              <a:ext uri="{FF2B5EF4-FFF2-40B4-BE49-F238E27FC236}">
                <a16:creationId xmlns:a16="http://schemas.microsoft.com/office/drawing/2014/main" id="{9CEC0F06-A9A2-7949-82CC-E93EC1D50A7F}"/>
              </a:ext>
              <a:ext uri="{C183D7F6-B498-43B3-948B-1728B52AA6E4}">
                <adec:decorative xmlns:adec="http://schemas.microsoft.com/office/drawing/2017/decorative" val="0"/>
              </a:ext>
            </a:extLst>
          </p:cNvPr>
          <p:cNvPicPr>
            <a:picLocks noChangeAspect="1"/>
          </p:cNvPicPr>
          <p:nvPr userDrawn="1"/>
        </p:nvPicPr>
        <p:blipFill rotWithShape="1">
          <a:blip r:embed="rId12"/>
          <a:srcRect l="20359" r="12231" b="8221"/>
          <a:stretch/>
        </p:blipFill>
        <p:spPr>
          <a:xfrm flipH="1">
            <a:off x="4135409" y="3448656"/>
            <a:ext cx="3064604" cy="3421406"/>
          </a:xfrm>
          <a:prstGeom prst="rect">
            <a:avLst/>
          </a:prstGeom>
        </p:spPr>
      </p:pic>
    </p:spTree>
    <p:extLst>
      <p:ext uri="{BB962C8B-B14F-4D97-AF65-F5344CB8AC3E}">
        <p14:creationId xmlns:p14="http://schemas.microsoft.com/office/powerpoint/2010/main" val="85994754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Quote B">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A0DC8F9-5F33-524B-BB1E-1EE5561FBD95}"/>
              </a:ext>
            </a:extLst>
          </p:cNvPr>
          <p:cNvSpPr/>
          <p:nvPr userDrawn="1"/>
        </p:nvSpPr>
        <p:spPr>
          <a:xfrm flipV="1">
            <a:off x="0" y="0"/>
            <a:ext cx="12192000" cy="5714804"/>
          </a:xfrm>
          <a:prstGeom prst="rect">
            <a:avLst/>
          </a:prstGeom>
          <a:solidFill>
            <a:srgbClr val="FF8B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Image" descr="Image of teenage girl pondering with finger on chin">
            <a:extLst>
              <a:ext uri="{FF2B5EF4-FFF2-40B4-BE49-F238E27FC236}">
                <a16:creationId xmlns:a16="http://schemas.microsoft.com/office/drawing/2014/main" id="{AF6F1F5F-250A-FE4A-ACD7-2D05B5CF7E26}"/>
              </a:ext>
            </a:extLst>
          </p:cNvPr>
          <p:cNvPicPr>
            <a:picLocks noChangeAspect="1"/>
          </p:cNvPicPr>
          <p:nvPr userDrawn="1"/>
        </p:nvPicPr>
        <p:blipFill rotWithShape="1">
          <a:blip r:embed="rId2"/>
          <a:srcRect l="-363" r="6016"/>
          <a:stretch/>
        </p:blipFill>
        <p:spPr>
          <a:xfrm rot="1043764" flipH="1">
            <a:off x="-727137" y="1341028"/>
            <a:ext cx="5225143" cy="6572049"/>
          </a:xfrm>
          <a:prstGeom prst="rect">
            <a:avLst/>
          </a:prstGeom>
        </p:spPr>
      </p:pic>
      <p:pic>
        <p:nvPicPr>
          <p:cNvPr id="15" name="Picture 14">
            <a:extLst>
              <a:ext uri="{FF2B5EF4-FFF2-40B4-BE49-F238E27FC236}">
                <a16:creationId xmlns:a16="http://schemas.microsoft.com/office/drawing/2014/main" id="{51995C43-CD70-EA49-B257-3390055EDFEB}"/>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9843130" y="5714804"/>
            <a:ext cx="2032348" cy="1143196"/>
          </a:xfrm>
          <a:prstGeom prst="rect">
            <a:avLst/>
          </a:prstGeom>
        </p:spPr>
      </p:pic>
      <p:sp>
        <p:nvSpPr>
          <p:cNvPr id="16" name="Title 1">
            <a:extLst>
              <a:ext uri="{FF2B5EF4-FFF2-40B4-BE49-F238E27FC236}">
                <a16:creationId xmlns:a16="http://schemas.microsoft.com/office/drawing/2014/main" id="{DB0BFB95-A8CC-5A4C-9753-98855CE1886F}"/>
              </a:ext>
              <a:ext uri="{C183D7F6-B498-43B3-948B-1728B52AA6E4}">
                <adec:decorative xmlns:adec="http://schemas.microsoft.com/office/drawing/2017/decorative" val="1"/>
              </a:ext>
            </a:extLst>
          </p:cNvPr>
          <p:cNvSpPr txBox="1">
            <a:spLocks/>
          </p:cNvSpPr>
          <p:nvPr userDrawn="1"/>
        </p:nvSpPr>
        <p:spPr>
          <a:xfrm>
            <a:off x="11254154" y="3426488"/>
            <a:ext cx="723481" cy="2009669"/>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6000" b="1" i="0" kern="1200">
                <a:solidFill>
                  <a:schemeClr val="bg1"/>
                </a:solidFill>
                <a:latin typeface="Montserrat Black" pitchFamily="2" charset="77"/>
                <a:ea typeface="+mj-ea"/>
                <a:cs typeface="+mj-cs"/>
              </a:defRPr>
            </a:lvl1pPr>
          </a:lstStyle>
          <a:p>
            <a:r>
              <a:rPr lang="en-US">
                <a:solidFill>
                  <a:schemeClr val="tx1"/>
                </a:solidFill>
              </a:rPr>
              <a:t>”</a:t>
            </a:r>
          </a:p>
        </p:txBody>
      </p:sp>
      <p:sp>
        <p:nvSpPr>
          <p:cNvPr id="17" name="Title 1" descr="Main Quote&#10;">
            <a:extLst>
              <a:ext uri="{FF2B5EF4-FFF2-40B4-BE49-F238E27FC236}">
                <a16:creationId xmlns:a16="http://schemas.microsoft.com/office/drawing/2014/main" id="{03559090-BADF-C94D-8E1B-1DB60FDEFC6A}"/>
              </a:ext>
            </a:extLst>
          </p:cNvPr>
          <p:cNvSpPr>
            <a:spLocks noGrp="1"/>
          </p:cNvSpPr>
          <p:nvPr>
            <p:ph type="title" hasCustomPrompt="1"/>
          </p:nvPr>
        </p:nvSpPr>
        <p:spPr>
          <a:xfrm>
            <a:off x="3704843" y="1756599"/>
            <a:ext cx="8170635" cy="3581826"/>
          </a:xfrm>
        </p:spPr>
        <p:txBody>
          <a:bodyPr anchor="t"/>
          <a:lstStyle>
            <a:lvl1pPr>
              <a:defRPr sz="6000">
                <a:solidFill>
                  <a:schemeClr val="tx1"/>
                </a:solidFill>
              </a:defRPr>
            </a:lvl1pPr>
          </a:lstStyle>
          <a:p>
            <a:r>
              <a:rPr lang="en-US"/>
              <a:t>MAYBE YOU WANT AN INSPIRATIONAL QUOTE</a:t>
            </a:r>
          </a:p>
        </p:txBody>
      </p:sp>
      <p:sp>
        <p:nvSpPr>
          <p:cNvPr id="18" name="Title 1">
            <a:extLst>
              <a:ext uri="{FF2B5EF4-FFF2-40B4-BE49-F238E27FC236}">
                <a16:creationId xmlns:a16="http://schemas.microsoft.com/office/drawing/2014/main" id="{D6763833-69F3-6B41-85E8-FFA2E28E5CF5}"/>
              </a:ext>
              <a:ext uri="{C183D7F6-B498-43B3-948B-1728B52AA6E4}">
                <adec:decorative xmlns:adec="http://schemas.microsoft.com/office/drawing/2017/decorative" val="1"/>
              </a:ext>
            </a:extLst>
          </p:cNvPr>
          <p:cNvSpPr txBox="1">
            <a:spLocks/>
          </p:cNvSpPr>
          <p:nvPr userDrawn="1"/>
        </p:nvSpPr>
        <p:spPr>
          <a:xfrm>
            <a:off x="3704843" y="0"/>
            <a:ext cx="723481" cy="2009669"/>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6000" b="1" i="0" kern="1200">
                <a:solidFill>
                  <a:schemeClr val="bg1"/>
                </a:solidFill>
                <a:latin typeface="Montserrat Black" pitchFamily="2" charset="77"/>
                <a:ea typeface="+mj-ea"/>
                <a:cs typeface="+mj-cs"/>
              </a:defRPr>
            </a:lvl1pPr>
          </a:lstStyle>
          <a:p>
            <a:r>
              <a:rPr lang="en-US">
                <a:solidFill>
                  <a:schemeClr val="tx1"/>
                </a:solidFill>
              </a:rPr>
              <a:t>“</a:t>
            </a:r>
          </a:p>
        </p:txBody>
      </p:sp>
      <p:pic>
        <p:nvPicPr>
          <p:cNvPr id="19" name="Picture 18">
            <a:extLst>
              <a:ext uri="{FF2B5EF4-FFF2-40B4-BE49-F238E27FC236}">
                <a16:creationId xmlns:a16="http://schemas.microsoft.com/office/drawing/2014/main" id="{4351FCA7-2B5A-B547-84B4-B375ADF39D2F}"/>
              </a:ext>
              <a:ext uri="{C183D7F6-B498-43B3-948B-1728B52AA6E4}">
                <adec:decorative xmlns:adec="http://schemas.microsoft.com/office/drawing/2017/decorative" val="1"/>
              </a:ext>
            </a:extLst>
          </p:cNvPr>
          <p:cNvPicPr>
            <a:picLocks noChangeAspect="1"/>
          </p:cNvPicPr>
          <p:nvPr userDrawn="1"/>
        </p:nvPicPr>
        <p:blipFill>
          <a:blip r:embed="rId4"/>
          <a:srcRect/>
          <a:stretch/>
        </p:blipFill>
        <p:spPr>
          <a:xfrm>
            <a:off x="10324956" y="486064"/>
            <a:ext cx="1459057" cy="733896"/>
          </a:xfrm>
          <a:prstGeom prst="rect">
            <a:avLst/>
          </a:prstGeom>
        </p:spPr>
      </p:pic>
    </p:spTree>
    <p:extLst>
      <p:ext uri="{BB962C8B-B14F-4D97-AF65-F5344CB8AC3E}">
        <p14:creationId xmlns:p14="http://schemas.microsoft.com/office/powerpoint/2010/main" val="305919669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Grid A">
    <p:spTree>
      <p:nvGrpSpPr>
        <p:cNvPr id="1" name=""/>
        <p:cNvGrpSpPr/>
        <p:nvPr/>
      </p:nvGrpSpPr>
      <p:grpSpPr>
        <a:xfrm>
          <a:off x="0" y="0"/>
          <a:ext cx="0" cy="0"/>
          <a:chOff x="0" y="0"/>
          <a:chExt cx="0" cy="0"/>
        </a:xfrm>
      </p:grpSpPr>
      <p:sp>
        <p:nvSpPr>
          <p:cNvPr id="8" name="Main title">
            <a:extLst>
              <a:ext uri="{FF2B5EF4-FFF2-40B4-BE49-F238E27FC236}">
                <a16:creationId xmlns:a16="http://schemas.microsoft.com/office/drawing/2014/main" id="{81E73C35-F00D-244E-B829-BA7F4E67551B}"/>
              </a:ext>
            </a:extLst>
          </p:cNvPr>
          <p:cNvSpPr>
            <a:spLocks noGrp="1"/>
          </p:cNvSpPr>
          <p:nvPr>
            <p:ph type="title" hasCustomPrompt="1"/>
          </p:nvPr>
        </p:nvSpPr>
        <p:spPr>
          <a:xfrm>
            <a:off x="290455" y="467140"/>
            <a:ext cx="7689574" cy="688420"/>
          </a:xfrm>
        </p:spPr>
        <p:txBody>
          <a:bodyPr anchor="t"/>
          <a:lstStyle>
            <a:lvl1pPr>
              <a:defRPr lang="en-GB" sz="4200" b="1" i="0" kern="1200" dirty="0">
                <a:solidFill>
                  <a:schemeClr val="tx1">
                    <a:lumMod val="95000"/>
                    <a:lumOff val="5000"/>
                  </a:schemeClr>
                </a:solidFill>
                <a:latin typeface="Montserrat ExtraBold" pitchFamily="2" charset="77"/>
                <a:ea typeface="+mj-ea"/>
                <a:cs typeface="+mj-cs"/>
              </a:defRPr>
            </a:lvl1pPr>
          </a:lstStyle>
          <a:p>
            <a:r>
              <a:rPr lang="en-GB"/>
              <a:t>TITLE TO GO HERE</a:t>
            </a:r>
            <a:endParaRPr lang="en-US"/>
          </a:p>
        </p:txBody>
      </p:sp>
      <p:pic>
        <p:nvPicPr>
          <p:cNvPr id="9" name="Picture 8">
            <a:extLst>
              <a:ext uri="{FF2B5EF4-FFF2-40B4-BE49-F238E27FC236}">
                <a16:creationId xmlns:a16="http://schemas.microsoft.com/office/drawing/2014/main" id="{E6E42149-242C-7440-A6EF-430A5679683A}"/>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10395293" y="389693"/>
            <a:ext cx="1459057" cy="846253"/>
          </a:xfrm>
          <a:prstGeom prst="rect">
            <a:avLst/>
          </a:prstGeom>
        </p:spPr>
      </p:pic>
      <p:pic>
        <p:nvPicPr>
          <p:cNvPr id="10" name="Picture 9">
            <a:extLst>
              <a:ext uri="{FF2B5EF4-FFF2-40B4-BE49-F238E27FC236}">
                <a16:creationId xmlns:a16="http://schemas.microsoft.com/office/drawing/2014/main" id="{9631EE11-DCE4-8248-9FFB-E25806A3681B}"/>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9843130" y="5714804"/>
            <a:ext cx="2032348" cy="1143196"/>
          </a:xfrm>
          <a:prstGeom prst="rect">
            <a:avLst/>
          </a:prstGeom>
        </p:spPr>
      </p:pic>
      <p:sp>
        <p:nvSpPr>
          <p:cNvPr id="11" name="Footer Placeholder 7">
            <a:extLst>
              <a:ext uri="{FF2B5EF4-FFF2-40B4-BE49-F238E27FC236}">
                <a16:creationId xmlns:a16="http://schemas.microsoft.com/office/drawing/2014/main" id="{381DA2B3-749F-2649-A416-7D1CD8D42ADC}"/>
              </a:ext>
              <a:ext uri="{C183D7F6-B498-43B3-948B-1728B52AA6E4}">
                <adec:decorative xmlns:adec="http://schemas.microsoft.com/office/drawing/2017/decorative" val="1"/>
              </a:ext>
            </a:extLst>
          </p:cNvPr>
          <p:cNvSpPr>
            <a:spLocks noGrp="1"/>
          </p:cNvSpPr>
          <p:nvPr>
            <p:ph type="ftr" sz="quarter" idx="14"/>
          </p:nvPr>
        </p:nvSpPr>
        <p:spPr>
          <a:xfrm>
            <a:off x="280516" y="6023044"/>
            <a:ext cx="6994044" cy="365125"/>
          </a:xfrm>
        </p:spPr>
        <p:txBody>
          <a:bodyPr/>
          <a:lstStyle/>
          <a:p>
            <a:r>
              <a:rPr lang="en-US"/>
              <a:t>Campaigning</a:t>
            </a:r>
          </a:p>
        </p:txBody>
      </p:sp>
      <p:sp>
        <p:nvSpPr>
          <p:cNvPr id="12" name="Footer Placeholder 40">
            <a:hlinkClick r:id="rId4"/>
            <a:extLst>
              <a:ext uri="{FF2B5EF4-FFF2-40B4-BE49-F238E27FC236}">
                <a16:creationId xmlns:a16="http://schemas.microsoft.com/office/drawing/2014/main" id="{1107347D-C007-A444-8639-086F4A9AC558}"/>
              </a:ext>
              <a:ext uri="{C183D7F6-B498-43B3-948B-1728B52AA6E4}">
                <adec:decorative xmlns:adec="http://schemas.microsoft.com/office/drawing/2017/decorative" val="1"/>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err="1">
                <a:solidFill>
                  <a:schemeClr val="tx1"/>
                </a:solidFill>
              </a:rPr>
              <a:t>electoralcommission.org.uk</a:t>
            </a:r>
            <a:r>
              <a:rPr lang="en-US" sz="900" b="0" u="none">
                <a:solidFill>
                  <a:schemeClr val="tx1"/>
                </a:solidFill>
              </a:rPr>
              <a:t>/learning</a:t>
            </a:r>
          </a:p>
        </p:txBody>
      </p:sp>
    </p:spTree>
    <p:extLst>
      <p:ext uri="{BB962C8B-B14F-4D97-AF65-F5344CB8AC3E}">
        <p14:creationId xmlns:p14="http://schemas.microsoft.com/office/powerpoint/2010/main" val="83566664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Grid A">
    <p:spTree>
      <p:nvGrpSpPr>
        <p:cNvPr id="1" name=""/>
        <p:cNvGrpSpPr/>
        <p:nvPr/>
      </p:nvGrpSpPr>
      <p:grpSpPr>
        <a:xfrm>
          <a:off x="0" y="0"/>
          <a:ext cx="0" cy="0"/>
          <a:chOff x="0" y="0"/>
          <a:chExt cx="0" cy="0"/>
        </a:xfrm>
      </p:grpSpPr>
      <p:sp>
        <p:nvSpPr>
          <p:cNvPr id="8" name="Main Title">
            <a:extLst>
              <a:ext uri="{FF2B5EF4-FFF2-40B4-BE49-F238E27FC236}">
                <a16:creationId xmlns:a16="http://schemas.microsoft.com/office/drawing/2014/main" id="{81E73C35-F00D-244E-B829-BA7F4E67551B}"/>
              </a:ext>
            </a:extLst>
          </p:cNvPr>
          <p:cNvSpPr>
            <a:spLocks noGrp="1"/>
          </p:cNvSpPr>
          <p:nvPr>
            <p:ph type="title" hasCustomPrompt="1"/>
          </p:nvPr>
        </p:nvSpPr>
        <p:spPr>
          <a:xfrm>
            <a:off x="290455" y="467140"/>
            <a:ext cx="7689574" cy="688420"/>
          </a:xfrm>
        </p:spPr>
        <p:txBody>
          <a:bodyPr anchor="t"/>
          <a:lstStyle>
            <a:lvl1pPr>
              <a:defRPr lang="en-GB" sz="4200" b="1" i="0" kern="1200" dirty="0">
                <a:solidFill>
                  <a:schemeClr val="tx1">
                    <a:lumMod val="95000"/>
                    <a:lumOff val="5000"/>
                  </a:schemeClr>
                </a:solidFill>
                <a:latin typeface="Montserrat ExtraBold" pitchFamily="2" charset="77"/>
                <a:ea typeface="+mj-ea"/>
                <a:cs typeface="+mj-cs"/>
              </a:defRPr>
            </a:lvl1pPr>
          </a:lstStyle>
          <a:p>
            <a:r>
              <a:rPr lang="en-GB"/>
              <a:t>TITLE TO GO HERE</a:t>
            </a:r>
            <a:endParaRPr lang="en-US"/>
          </a:p>
        </p:txBody>
      </p:sp>
      <p:graphicFrame>
        <p:nvGraphicFramePr>
          <p:cNvPr id="18" name="Table 18" descr="Table&#10;">
            <a:extLst>
              <a:ext uri="{FF2B5EF4-FFF2-40B4-BE49-F238E27FC236}">
                <a16:creationId xmlns:a16="http://schemas.microsoft.com/office/drawing/2014/main" id="{9A364887-69AB-A540-BF97-AA2BE3E3EB7D}"/>
              </a:ext>
            </a:extLst>
          </p:cNvPr>
          <p:cNvGraphicFramePr>
            <a:graphicFrameLocks noGrp="1"/>
          </p:cNvGraphicFramePr>
          <p:nvPr userDrawn="1">
            <p:extLst>
              <p:ext uri="{D42A27DB-BD31-4B8C-83A1-F6EECF244321}">
                <p14:modId xmlns:p14="http://schemas.microsoft.com/office/powerpoint/2010/main" val="931472893"/>
              </p:ext>
            </p:extLst>
          </p:nvPr>
        </p:nvGraphicFramePr>
        <p:xfrm>
          <a:off x="371475" y="1587638"/>
          <a:ext cx="11412538" cy="4127168"/>
        </p:xfrm>
        <a:graphic>
          <a:graphicData uri="http://schemas.openxmlformats.org/drawingml/2006/table">
            <a:tbl>
              <a:tblPr bandRow="1">
                <a:tableStyleId>{5C22544A-7EE6-4342-B048-85BDC9FD1C3A}</a:tableStyleId>
              </a:tblPr>
              <a:tblGrid>
                <a:gridCol w="5706269">
                  <a:extLst>
                    <a:ext uri="{9D8B030D-6E8A-4147-A177-3AD203B41FA5}">
                      <a16:colId xmlns:a16="http://schemas.microsoft.com/office/drawing/2014/main" val="3872099780"/>
                    </a:ext>
                  </a:extLst>
                </a:gridCol>
                <a:gridCol w="5706269">
                  <a:extLst>
                    <a:ext uri="{9D8B030D-6E8A-4147-A177-3AD203B41FA5}">
                      <a16:colId xmlns:a16="http://schemas.microsoft.com/office/drawing/2014/main" val="55130738"/>
                    </a:ext>
                  </a:extLst>
                </a:gridCol>
              </a:tblGrid>
              <a:tr h="103179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Montserrat" pitchFamily="2" charset="77"/>
                        <a:ea typeface="+mn-ea"/>
                        <a:cs typeface="+mn-cs"/>
                      </a:endParaRPr>
                    </a:p>
                  </a:txBody>
                  <a:tcPr marL="144000" marR="144000" marT="144000" marB="144000">
                    <a:lnL w="12700" cmpd="sng">
                      <a:noFill/>
                    </a:lnL>
                    <a:lnR w="1270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Montserrat" pitchFamily="2" charset="77"/>
                        <a:ea typeface="+mn-ea"/>
                        <a:cs typeface="+mn-cs"/>
                      </a:endParaRPr>
                    </a:p>
                  </a:txBody>
                  <a:tcPr marL="144000" marR="144000" marT="144000" marB="144000">
                    <a:lnL w="12700" cap="flat" cmpd="sng" algn="ctr">
                      <a:solidFill>
                        <a:schemeClr val="bg1"/>
                      </a:solidFill>
                      <a:prstDash val="solid"/>
                      <a:round/>
                      <a:headEnd type="none" w="med" len="med"/>
                      <a:tailEnd type="none" w="med" len="med"/>
                    </a:lnL>
                    <a:lnR w="12700" cmpd="sng">
                      <a:noFill/>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15000"/>
                      </a:srgbClr>
                    </a:solidFill>
                  </a:tcPr>
                </a:tc>
                <a:extLst>
                  <a:ext uri="{0D108BD9-81ED-4DB2-BD59-A6C34878D82A}">
                    <a16:rowId xmlns:a16="http://schemas.microsoft.com/office/drawing/2014/main" val="1620830883"/>
                  </a:ext>
                </a:extLst>
              </a:tr>
              <a:tr h="103179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Montserrat" pitchFamily="2" charset="77"/>
                        <a:ea typeface="+mn-ea"/>
                        <a:cs typeface="+mn-cs"/>
                      </a:endParaRPr>
                    </a:p>
                  </a:txBody>
                  <a:tcPr marL="144000" marR="144000" marT="144000" marB="144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Montserrat" pitchFamily="2" charset="77"/>
                        <a:ea typeface="+mn-ea"/>
                        <a:cs typeface="+mn-cs"/>
                      </a:endParaRPr>
                    </a:p>
                  </a:txBody>
                  <a:tcPr marL="144000" marR="144000" marT="144000" marB="144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23000"/>
                      </a:srgbClr>
                    </a:solidFill>
                  </a:tcPr>
                </a:tc>
                <a:extLst>
                  <a:ext uri="{0D108BD9-81ED-4DB2-BD59-A6C34878D82A}">
                    <a16:rowId xmlns:a16="http://schemas.microsoft.com/office/drawing/2014/main" val="3702979732"/>
                  </a:ext>
                </a:extLst>
              </a:tr>
              <a:tr h="103179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Montserrat" pitchFamily="2" charset="77"/>
                        <a:ea typeface="+mn-ea"/>
                        <a:cs typeface="+mn-cs"/>
                      </a:endParaRPr>
                    </a:p>
                  </a:txBody>
                  <a:tcPr marL="144000" marR="144000" marT="144000" marB="144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Montserrat" pitchFamily="2" charset="77"/>
                        <a:ea typeface="+mn-ea"/>
                        <a:cs typeface="+mn-cs"/>
                      </a:endParaRPr>
                    </a:p>
                  </a:txBody>
                  <a:tcPr marL="144000" marR="144000" marT="144000" marB="144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15000"/>
                      </a:srgbClr>
                    </a:solidFill>
                  </a:tcPr>
                </a:tc>
                <a:extLst>
                  <a:ext uri="{0D108BD9-81ED-4DB2-BD59-A6C34878D82A}">
                    <a16:rowId xmlns:a16="http://schemas.microsoft.com/office/drawing/2014/main" val="4106981677"/>
                  </a:ext>
                </a:extLst>
              </a:tr>
              <a:tr h="103179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Montserrat" pitchFamily="2" charset="77"/>
                        <a:ea typeface="+mn-ea"/>
                        <a:cs typeface="+mn-cs"/>
                      </a:endParaRPr>
                    </a:p>
                  </a:txBody>
                  <a:tcPr marL="144000" marR="144000" marT="144000" marB="144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00E7BD">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Montserrat" pitchFamily="2" charset="77"/>
                        <a:ea typeface="+mn-ea"/>
                        <a:cs typeface="+mn-cs"/>
                      </a:endParaRPr>
                    </a:p>
                  </a:txBody>
                  <a:tcPr marL="144000" marR="144000" marT="144000" marB="144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00E7BD">
                        <a:alpha val="23000"/>
                      </a:srgbClr>
                    </a:solidFill>
                  </a:tcPr>
                </a:tc>
                <a:extLst>
                  <a:ext uri="{0D108BD9-81ED-4DB2-BD59-A6C34878D82A}">
                    <a16:rowId xmlns:a16="http://schemas.microsoft.com/office/drawing/2014/main" val="1873143658"/>
                  </a:ext>
                </a:extLst>
              </a:tr>
            </a:tbl>
          </a:graphicData>
        </a:graphic>
      </p:graphicFrame>
      <p:pic>
        <p:nvPicPr>
          <p:cNvPr id="9" name="Picture 8">
            <a:extLst>
              <a:ext uri="{FF2B5EF4-FFF2-40B4-BE49-F238E27FC236}">
                <a16:creationId xmlns:a16="http://schemas.microsoft.com/office/drawing/2014/main" id="{E6E42149-242C-7440-A6EF-430A5679683A}"/>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10395293" y="389693"/>
            <a:ext cx="1459057" cy="846253"/>
          </a:xfrm>
          <a:prstGeom prst="rect">
            <a:avLst/>
          </a:prstGeom>
        </p:spPr>
      </p:pic>
      <p:pic>
        <p:nvPicPr>
          <p:cNvPr id="10" name="Picture 9">
            <a:extLst>
              <a:ext uri="{FF2B5EF4-FFF2-40B4-BE49-F238E27FC236}">
                <a16:creationId xmlns:a16="http://schemas.microsoft.com/office/drawing/2014/main" id="{9631EE11-DCE4-8248-9FFB-E25806A3681B}"/>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9843130" y="5714804"/>
            <a:ext cx="2032348" cy="1143196"/>
          </a:xfrm>
          <a:prstGeom prst="rect">
            <a:avLst/>
          </a:prstGeom>
        </p:spPr>
      </p:pic>
      <p:sp>
        <p:nvSpPr>
          <p:cNvPr id="11" name="Footer Placeholder 7">
            <a:extLst>
              <a:ext uri="{FF2B5EF4-FFF2-40B4-BE49-F238E27FC236}">
                <a16:creationId xmlns:a16="http://schemas.microsoft.com/office/drawing/2014/main" id="{381DA2B3-749F-2649-A416-7D1CD8D42ADC}"/>
              </a:ext>
              <a:ext uri="{C183D7F6-B498-43B3-948B-1728B52AA6E4}">
                <adec:decorative xmlns:adec="http://schemas.microsoft.com/office/drawing/2017/decorative" val="1"/>
              </a:ext>
            </a:extLst>
          </p:cNvPr>
          <p:cNvSpPr>
            <a:spLocks noGrp="1"/>
          </p:cNvSpPr>
          <p:nvPr>
            <p:ph type="ftr" sz="quarter" idx="14"/>
          </p:nvPr>
        </p:nvSpPr>
        <p:spPr>
          <a:xfrm>
            <a:off x="280516" y="6023044"/>
            <a:ext cx="6994044" cy="365125"/>
          </a:xfrm>
        </p:spPr>
        <p:txBody>
          <a:bodyPr/>
          <a:lstStyle/>
          <a:p>
            <a:r>
              <a:rPr lang="en-US"/>
              <a:t>Campaigning</a:t>
            </a:r>
          </a:p>
        </p:txBody>
      </p:sp>
      <p:sp>
        <p:nvSpPr>
          <p:cNvPr id="12" name="Footer Placeholder 40">
            <a:hlinkClick r:id="rId4"/>
            <a:extLst>
              <a:ext uri="{FF2B5EF4-FFF2-40B4-BE49-F238E27FC236}">
                <a16:creationId xmlns:a16="http://schemas.microsoft.com/office/drawing/2014/main" id="{1107347D-C007-A444-8639-086F4A9AC558}"/>
              </a:ext>
              <a:ext uri="{C183D7F6-B498-43B3-948B-1728B52AA6E4}">
                <adec:decorative xmlns:adec="http://schemas.microsoft.com/office/drawing/2017/decorative" val="1"/>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err="1">
                <a:solidFill>
                  <a:schemeClr val="tx1"/>
                </a:solidFill>
              </a:rPr>
              <a:t>electoralcommission.org.uk</a:t>
            </a:r>
            <a:r>
              <a:rPr lang="en-US" sz="900" b="0" u="none">
                <a:solidFill>
                  <a:schemeClr val="tx1"/>
                </a:solidFill>
              </a:rPr>
              <a:t>/learning</a:t>
            </a:r>
          </a:p>
        </p:txBody>
      </p:sp>
    </p:spTree>
    <p:extLst>
      <p:ext uri="{BB962C8B-B14F-4D97-AF65-F5344CB8AC3E}">
        <p14:creationId xmlns:p14="http://schemas.microsoft.com/office/powerpoint/2010/main" val="175562054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Grid B">
    <p:spTree>
      <p:nvGrpSpPr>
        <p:cNvPr id="1" name=""/>
        <p:cNvGrpSpPr/>
        <p:nvPr/>
      </p:nvGrpSpPr>
      <p:grpSpPr>
        <a:xfrm>
          <a:off x="0" y="0"/>
          <a:ext cx="0" cy="0"/>
          <a:chOff x="0" y="0"/>
          <a:chExt cx="0" cy="0"/>
        </a:xfrm>
      </p:grpSpPr>
      <p:sp>
        <p:nvSpPr>
          <p:cNvPr id="8" name="Main Title">
            <a:extLst>
              <a:ext uri="{FF2B5EF4-FFF2-40B4-BE49-F238E27FC236}">
                <a16:creationId xmlns:a16="http://schemas.microsoft.com/office/drawing/2014/main" id="{81E73C35-F00D-244E-B829-BA7F4E67551B}"/>
              </a:ext>
            </a:extLst>
          </p:cNvPr>
          <p:cNvSpPr>
            <a:spLocks noGrp="1"/>
          </p:cNvSpPr>
          <p:nvPr>
            <p:ph type="title" hasCustomPrompt="1"/>
          </p:nvPr>
        </p:nvSpPr>
        <p:spPr>
          <a:xfrm>
            <a:off x="290455" y="467140"/>
            <a:ext cx="7689574" cy="688420"/>
          </a:xfrm>
        </p:spPr>
        <p:txBody>
          <a:bodyPr anchor="t"/>
          <a:lstStyle>
            <a:lvl1pPr>
              <a:defRPr lang="en-GB" sz="4200" b="1" i="0" kern="1200" dirty="0">
                <a:solidFill>
                  <a:schemeClr val="tx1">
                    <a:lumMod val="95000"/>
                    <a:lumOff val="5000"/>
                  </a:schemeClr>
                </a:solidFill>
                <a:latin typeface="Montserrat ExtraBold" pitchFamily="2" charset="77"/>
                <a:ea typeface="+mj-ea"/>
                <a:cs typeface="+mj-cs"/>
              </a:defRPr>
            </a:lvl1pPr>
          </a:lstStyle>
          <a:p>
            <a:r>
              <a:rPr lang="en-GB"/>
              <a:t>TITLE TO GO HERE</a:t>
            </a:r>
            <a:endParaRPr lang="en-US"/>
          </a:p>
        </p:txBody>
      </p:sp>
      <p:graphicFrame>
        <p:nvGraphicFramePr>
          <p:cNvPr id="18" name="Table 18" descr="Table">
            <a:extLst>
              <a:ext uri="{FF2B5EF4-FFF2-40B4-BE49-F238E27FC236}">
                <a16:creationId xmlns:a16="http://schemas.microsoft.com/office/drawing/2014/main" id="{9A364887-69AB-A540-BF97-AA2BE3E3EB7D}"/>
              </a:ext>
            </a:extLst>
          </p:cNvPr>
          <p:cNvGraphicFramePr>
            <a:graphicFrameLocks noGrp="1"/>
          </p:cNvGraphicFramePr>
          <p:nvPr userDrawn="1">
            <p:extLst>
              <p:ext uri="{D42A27DB-BD31-4B8C-83A1-F6EECF244321}">
                <p14:modId xmlns:p14="http://schemas.microsoft.com/office/powerpoint/2010/main" val="472709803"/>
              </p:ext>
            </p:extLst>
          </p:nvPr>
        </p:nvGraphicFramePr>
        <p:xfrm>
          <a:off x="371475" y="1587638"/>
          <a:ext cx="11412538" cy="4127168"/>
        </p:xfrm>
        <a:graphic>
          <a:graphicData uri="http://schemas.openxmlformats.org/drawingml/2006/table">
            <a:tbl>
              <a:tblPr bandRow="1">
                <a:tableStyleId>{5C22544A-7EE6-4342-B048-85BDC9FD1C3A}</a:tableStyleId>
              </a:tblPr>
              <a:tblGrid>
                <a:gridCol w="5706269">
                  <a:extLst>
                    <a:ext uri="{9D8B030D-6E8A-4147-A177-3AD203B41FA5}">
                      <a16:colId xmlns:a16="http://schemas.microsoft.com/office/drawing/2014/main" val="3872099780"/>
                    </a:ext>
                  </a:extLst>
                </a:gridCol>
                <a:gridCol w="5706269">
                  <a:extLst>
                    <a:ext uri="{9D8B030D-6E8A-4147-A177-3AD203B41FA5}">
                      <a16:colId xmlns:a16="http://schemas.microsoft.com/office/drawing/2014/main" val="55130738"/>
                    </a:ext>
                  </a:extLst>
                </a:gridCol>
              </a:tblGrid>
              <a:tr h="103179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Montserrat" pitchFamily="2" charset="77"/>
                          <a:ea typeface="+mn-ea"/>
                          <a:cs typeface="+mn-cs"/>
                        </a:rPr>
                        <a:t>This is where you will type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Montserrat" pitchFamily="2" charset="77"/>
                          <a:ea typeface="+mn-ea"/>
                          <a:cs typeface="+mn-cs"/>
                        </a:rPr>
                        <a:t>Body copy</a:t>
                      </a:r>
                    </a:p>
                  </a:txBody>
                  <a:tcPr marL="144000" marR="144000" marT="144000" marB="144000">
                    <a:lnL w="12700" cmpd="sng">
                      <a:noFill/>
                    </a:lnL>
                    <a:lnR w="1270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Montserrat" pitchFamily="2" charset="77"/>
                          <a:ea typeface="+mn-ea"/>
                          <a:cs typeface="+mn-cs"/>
                        </a:rPr>
                        <a:t>This is where you will type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Montserrat" pitchFamily="2" charset="77"/>
                          <a:ea typeface="+mn-ea"/>
                          <a:cs typeface="+mn-cs"/>
                        </a:rPr>
                        <a:t>Body copy</a:t>
                      </a:r>
                    </a:p>
                  </a:txBody>
                  <a:tcPr marL="144000" marR="144000" marT="144000" marB="144000">
                    <a:lnL w="12700" cap="flat" cmpd="sng" algn="ctr">
                      <a:solidFill>
                        <a:schemeClr val="bg1"/>
                      </a:solidFill>
                      <a:prstDash val="solid"/>
                      <a:round/>
                      <a:headEnd type="none" w="med" len="med"/>
                      <a:tailEnd type="none" w="med" len="med"/>
                    </a:lnL>
                    <a:lnR w="12700" cmpd="sng">
                      <a:noFill/>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15000"/>
                      </a:srgbClr>
                    </a:solidFill>
                  </a:tcPr>
                </a:tc>
                <a:extLst>
                  <a:ext uri="{0D108BD9-81ED-4DB2-BD59-A6C34878D82A}">
                    <a16:rowId xmlns:a16="http://schemas.microsoft.com/office/drawing/2014/main" val="1620830883"/>
                  </a:ext>
                </a:extLst>
              </a:tr>
              <a:tr h="103179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Montserrat" pitchFamily="2" charset="77"/>
                          <a:ea typeface="+mn-ea"/>
                          <a:cs typeface="+mn-cs"/>
                        </a:rPr>
                        <a:t>This is where you will type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Montserrat" pitchFamily="2" charset="77"/>
                          <a:ea typeface="+mn-ea"/>
                          <a:cs typeface="+mn-cs"/>
                        </a:rPr>
                        <a:t>Body copy</a:t>
                      </a:r>
                    </a:p>
                  </a:txBody>
                  <a:tcPr marL="144000" marR="144000" marT="144000" marB="144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Montserrat" pitchFamily="2" charset="77"/>
                          <a:ea typeface="+mn-ea"/>
                          <a:cs typeface="+mn-cs"/>
                        </a:rPr>
                        <a:t>This is where you will type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Montserrat" pitchFamily="2" charset="77"/>
                          <a:ea typeface="+mn-ea"/>
                          <a:cs typeface="+mn-cs"/>
                        </a:rPr>
                        <a:t>Body copy</a:t>
                      </a:r>
                    </a:p>
                  </a:txBody>
                  <a:tcPr marL="144000" marR="144000" marT="144000" marB="144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23000"/>
                      </a:srgbClr>
                    </a:solidFill>
                  </a:tcPr>
                </a:tc>
                <a:extLst>
                  <a:ext uri="{0D108BD9-81ED-4DB2-BD59-A6C34878D82A}">
                    <a16:rowId xmlns:a16="http://schemas.microsoft.com/office/drawing/2014/main" val="3702979732"/>
                  </a:ext>
                </a:extLst>
              </a:tr>
              <a:tr h="103179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Montserrat" pitchFamily="2" charset="77"/>
                          <a:ea typeface="+mn-ea"/>
                          <a:cs typeface="+mn-cs"/>
                        </a:rPr>
                        <a:t>This is where you will type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Montserrat" pitchFamily="2" charset="77"/>
                          <a:ea typeface="+mn-ea"/>
                          <a:cs typeface="+mn-cs"/>
                        </a:rPr>
                        <a:t>Body copy</a:t>
                      </a:r>
                    </a:p>
                  </a:txBody>
                  <a:tcPr marL="144000" marR="144000" marT="144000" marB="144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Montserrat" pitchFamily="2" charset="77"/>
                          <a:ea typeface="+mn-ea"/>
                          <a:cs typeface="+mn-cs"/>
                        </a:rPr>
                        <a:t>This is where you will type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Montserrat" pitchFamily="2" charset="77"/>
                          <a:ea typeface="+mn-ea"/>
                          <a:cs typeface="+mn-cs"/>
                        </a:rPr>
                        <a:t>Body copy</a:t>
                      </a:r>
                    </a:p>
                  </a:txBody>
                  <a:tcPr marL="144000" marR="144000" marT="144000" marB="144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15000"/>
                      </a:srgbClr>
                    </a:solidFill>
                  </a:tcPr>
                </a:tc>
                <a:extLst>
                  <a:ext uri="{0D108BD9-81ED-4DB2-BD59-A6C34878D82A}">
                    <a16:rowId xmlns:a16="http://schemas.microsoft.com/office/drawing/2014/main" val="4106981677"/>
                  </a:ext>
                </a:extLst>
              </a:tr>
              <a:tr h="103179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Montserrat" pitchFamily="2" charset="77"/>
                          <a:ea typeface="+mn-ea"/>
                          <a:cs typeface="+mn-cs"/>
                        </a:rPr>
                        <a:t>This is where you will type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Montserrat" pitchFamily="2" charset="77"/>
                          <a:ea typeface="+mn-ea"/>
                          <a:cs typeface="+mn-cs"/>
                        </a:rPr>
                        <a:t>Body copy</a:t>
                      </a:r>
                    </a:p>
                  </a:txBody>
                  <a:tcPr marL="144000" marR="144000" marT="144000" marB="144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FF8BFF">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Montserrat" pitchFamily="2" charset="77"/>
                          <a:ea typeface="+mn-ea"/>
                          <a:cs typeface="+mn-cs"/>
                        </a:rPr>
                        <a:t>This is where you will type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Montserrat" pitchFamily="2" charset="77"/>
                          <a:ea typeface="+mn-ea"/>
                          <a:cs typeface="+mn-cs"/>
                        </a:rPr>
                        <a:t>Body copy</a:t>
                      </a:r>
                    </a:p>
                  </a:txBody>
                  <a:tcPr marL="144000" marR="144000" marT="144000" marB="144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FF8BFF">
                        <a:alpha val="23000"/>
                      </a:srgbClr>
                    </a:solidFill>
                  </a:tcPr>
                </a:tc>
                <a:extLst>
                  <a:ext uri="{0D108BD9-81ED-4DB2-BD59-A6C34878D82A}">
                    <a16:rowId xmlns:a16="http://schemas.microsoft.com/office/drawing/2014/main" val="1873143658"/>
                  </a:ext>
                </a:extLst>
              </a:tr>
            </a:tbl>
          </a:graphicData>
        </a:graphic>
      </p:graphicFrame>
      <p:pic>
        <p:nvPicPr>
          <p:cNvPr id="9" name="Picture 8">
            <a:extLst>
              <a:ext uri="{FF2B5EF4-FFF2-40B4-BE49-F238E27FC236}">
                <a16:creationId xmlns:a16="http://schemas.microsoft.com/office/drawing/2014/main" id="{E6E42149-242C-7440-A6EF-430A5679683A}"/>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10395293" y="389693"/>
            <a:ext cx="1459057" cy="846253"/>
          </a:xfrm>
          <a:prstGeom prst="rect">
            <a:avLst/>
          </a:prstGeom>
        </p:spPr>
      </p:pic>
      <p:pic>
        <p:nvPicPr>
          <p:cNvPr id="10" name="Picture 9">
            <a:extLst>
              <a:ext uri="{FF2B5EF4-FFF2-40B4-BE49-F238E27FC236}">
                <a16:creationId xmlns:a16="http://schemas.microsoft.com/office/drawing/2014/main" id="{9631EE11-DCE4-8248-9FFB-E25806A3681B}"/>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9843130" y="5714804"/>
            <a:ext cx="2032348" cy="1143196"/>
          </a:xfrm>
          <a:prstGeom prst="rect">
            <a:avLst/>
          </a:prstGeom>
        </p:spPr>
      </p:pic>
      <p:sp>
        <p:nvSpPr>
          <p:cNvPr id="11" name="Footer Placeholder 7">
            <a:extLst>
              <a:ext uri="{FF2B5EF4-FFF2-40B4-BE49-F238E27FC236}">
                <a16:creationId xmlns:a16="http://schemas.microsoft.com/office/drawing/2014/main" id="{7FF1B7C6-6E20-CB4D-80E7-BFB6C3DA29C5}"/>
              </a:ext>
              <a:ext uri="{C183D7F6-B498-43B3-948B-1728B52AA6E4}">
                <adec:decorative xmlns:adec="http://schemas.microsoft.com/office/drawing/2017/decorative" val="1"/>
              </a:ext>
            </a:extLst>
          </p:cNvPr>
          <p:cNvSpPr>
            <a:spLocks noGrp="1"/>
          </p:cNvSpPr>
          <p:nvPr>
            <p:ph type="ftr" sz="quarter" idx="14"/>
          </p:nvPr>
        </p:nvSpPr>
        <p:spPr>
          <a:xfrm>
            <a:off x="280516" y="6023044"/>
            <a:ext cx="6994044" cy="365125"/>
          </a:xfrm>
        </p:spPr>
        <p:txBody>
          <a:bodyPr/>
          <a:lstStyle/>
          <a:p>
            <a:r>
              <a:rPr lang="en-US"/>
              <a:t>Campaigning</a:t>
            </a:r>
          </a:p>
        </p:txBody>
      </p:sp>
      <p:sp>
        <p:nvSpPr>
          <p:cNvPr id="12" name="Footer Placeholder 40">
            <a:hlinkClick r:id="rId4"/>
            <a:extLst>
              <a:ext uri="{FF2B5EF4-FFF2-40B4-BE49-F238E27FC236}">
                <a16:creationId xmlns:a16="http://schemas.microsoft.com/office/drawing/2014/main" id="{52A27B6B-C1FB-F84D-B32E-2284DF72D4A8}"/>
              </a:ext>
              <a:ext uri="{C183D7F6-B498-43B3-948B-1728B52AA6E4}">
                <adec:decorative xmlns:adec="http://schemas.microsoft.com/office/drawing/2017/decorative" val="1"/>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err="1">
                <a:solidFill>
                  <a:schemeClr val="tx1"/>
                </a:solidFill>
              </a:rPr>
              <a:t>electoralcommission.org.uk</a:t>
            </a:r>
            <a:r>
              <a:rPr lang="en-US" sz="900" b="0" u="none">
                <a:solidFill>
                  <a:schemeClr val="tx1"/>
                </a:solidFill>
              </a:rPr>
              <a:t>/learning</a:t>
            </a:r>
          </a:p>
        </p:txBody>
      </p:sp>
    </p:spTree>
    <p:extLst>
      <p:ext uri="{BB962C8B-B14F-4D97-AF65-F5344CB8AC3E}">
        <p14:creationId xmlns:p14="http://schemas.microsoft.com/office/powerpoint/2010/main" val="210850755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Header Grid A">
    <p:spTree>
      <p:nvGrpSpPr>
        <p:cNvPr id="1" name=""/>
        <p:cNvGrpSpPr/>
        <p:nvPr/>
      </p:nvGrpSpPr>
      <p:grpSpPr>
        <a:xfrm>
          <a:off x="0" y="0"/>
          <a:ext cx="0" cy="0"/>
          <a:chOff x="0" y="0"/>
          <a:chExt cx="0" cy="0"/>
        </a:xfrm>
      </p:grpSpPr>
      <p:sp>
        <p:nvSpPr>
          <p:cNvPr id="8" name="Main Tile">
            <a:extLst>
              <a:ext uri="{FF2B5EF4-FFF2-40B4-BE49-F238E27FC236}">
                <a16:creationId xmlns:a16="http://schemas.microsoft.com/office/drawing/2014/main" id="{81E73C35-F00D-244E-B829-BA7F4E67551B}"/>
              </a:ext>
            </a:extLst>
          </p:cNvPr>
          <p:cNvSpPr>
            <a:spLocks noGrp="1"/>
          </p:cNvSpPr>
          <p:nvPr>
            <p:ph type="title" hasCustomPrompt="1"/>
          </p:nvPr>
        </p:nvSpPr>
        <p:spPr>
          <a:xfrm>
            <a:off x="290455" y="467140"/>
            <a:ext cx="7689574" cy="688420"/>
          </a:xfrm>
        </p:spPr>
        <p:txBody>
          <a:bodyPr anchor="t"/>
          <a:lstStyle>
            <a:lvl1pPr>
              <a:defRPr lang="en-GB" sz="4200" b="1" i="0" kern="1200" dirty="0">
                <a:solidFill>
                  <a:schemeClr val="tx1">
                    <a:lumMod val="95000"/>
                    <a:lumOff val="5000"/>
                  </a:schemeClr>
                </a:solidFill>
                <a:latin typeface="Montserrat ExtraBold" pitchFamily="2" charset="77"/>
                <a:ea typeface="+mj-ea"/>
                <a:cs typeface="+mj-cs"/>
              </a:defRPr>
            </a:lvl1pPr>
          </a:lstStyle>
          <a:p>
            <a:r>
              <a:rPr lang="en-GB"/>
              <a:t>TITLE TO GO HERE</a:t>
            </a:r>
            <a:endParaRPr lang="en-US"/>
          </a:p>
        </p:txBody>
      </p:sp>
      <p:graphicFrame>
        <p:nvGraphicFramePr>
          <p:cNvPr id="18" name="Table 18" descr="True or False Table&#10;">
            <a:extLst>
              <a:ext uri="{FF2B5EF4-FFF2-40B4-BE49-F238E27FC236}">
                <a16:creationId xmlns:a16="http://schemas.microsoft.com/office/drawing/2014/main" id="{9A364887-69AB-A540-BF97-AA2BE3E3EB7D}"/>
              </a:ext>
            </a:extLst>
          </p:cNvPr>
          <p:cNvGraphicFramePr>
            <a:graphicFrameLocks noGrp="1"/>
          </p:cNvGraphicFramePr>
          <p:nvPr userDrawn="1">
            <p:extLst>
              <p:ext uri="{D42A27DB-BD31-4B8C-83A1-F6EECF244321}">
                <p14:modId xmlns:p14="http://schemas.microsoft.com/office/powerpoint/2010/main" val="3147656918"/>
              </p:ext>
            </p:extLst>
          </p:nvPr>
        </p:nvGraphicFramePr>
        <p:xfrm>
          <a:off x="371475" y="1587639"/>
          <a:ext cx="11412536" cy="4098496"/>
        </p:xfrm>
        <a:graphic>
          <a:graphicData uri="http://schemas.openxmlformats.org/drawingml/2006/table">
            <a:tbl>
              <a:tblPr firstRow="1" bandRow="1">
                <a:tableStyleId>{5C22544A-7EE6-4342-B048-85BDC9FD1C3A}</a:tableStyleId>
              </a:tblPr>
              <a:tblGrid>
                <a:gridCol w="7044209">
                  <a:extLst>
                    <a:ext uri="{9D8B030D-6E8A-4147-A177-3AD203B41FA5}">
                      <a16:colId xmlns:a16="http://schemas.microsoft.com/office/drawing/2014/main" val="3872099780"/>
                    </a:ext>
                  </a:extLst>
                </a:gridCol>
                <a:gridCol w="1396720">
                  <a:extLst>
                    <a:ext uri="{9D8B030D-6E8A-4147-A177-3AD203B41FA5}">
                      <a16:colId xmlns:a16="http://schemas.microsoft.com/office/drawing/2014/main" val="55130738"/>
                    </a:ext>
                  </a:extLst>
                </a:gridCol>
                <a:gridCol w="1386673">
                  <a:extLst>
                    <a:ext uri="{9D8B030D-6E8A-4147-A177-3AD203B41FA5}">
                      <a16:colId xmlns:a16="http://schemas.microsoft.com/office/drawing/2014/main" val="1454737185"/>
                    </a:ext>
                  </a:extLst>
                </a:gridCol>
                <a:gridCol w="1584934">
                  <a:extLst>
                    <a:ext uri="{9D8B030D-6E8A-4147-A177-3AD203B41FA5}">
                      <a16:colId xmlns:a16="http://schemas.microsoft.com/office/drawing/2014/main" val="1397307120"/>
                    </a:ext>
                  </a:extLst>
                </a:gridCol>
              </a:tblGrid>
              <a:tr h="4496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rPr>
                        <a:t>Question</a:t>
                      </a:r>
                    </a:p>
                  </a:txBody>
                  <a:tcPr marL="144000" marR="144000" marT="144000" marB="144000">
                    <a:lnL w="12700" cmpd="sng">
                      <a:noFill/>
                    </a:lnL>
                    <a:lnR w="1270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rPr>
                        <a:t>True</a:t>
                      </a:r>
                    </a:p>
                  </a:txBody>
                  <a:tcPr marL="144000" marR="144000" marT="144000" marB="144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rPr>
                        <a:t>False</a:t>
                      </a:r>
                    </a:p>
                  </a:txBody>
                  <a:tcPr marL="144000" marR="144000" marT="144000" marB="144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rPr>
                        <a:t>Don’t know</a:t>
                      </a:r>
                    </a:p>
                  </a:txBody>
                  <a:tcPr marL="144000" marR="144000" marT="144000" marB="144000">
                    <a:lnL w="12700" cap="flat" cmpd="sng" algn="ctr">
                      <a:solidFill>
                        <a:schemeClr val="bg1"/>
                      </a:solidFill>
                      <a:prstDash val="solid"/>
                      <a:round/>
                      <a:headEnd type="none" w="med" len="med"/>
                      <a:tailEnd type="none" w="med" len="med"/>
                    </a:lnL>
                    <a:lnR w="12700" cmpd="sng">
                      <a:noFill/>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solidFill>
                  </a:tcPr>
                </a:tc>
                <a:extLst>
                  <a:ext uri="{0D108BD9-81ED-4DB2-BD59-A6C34878D82A}">
                    <a16:rowId xmlns:a16="http://schemas.microsoft.com/office/drawing/2014/main" val="1350412085"/>
                  </a:ext>
                </a:extLst>
              </a:tr>
              <a:tr h="4496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rPr>
                        <a:t>Question body here</a:t>
                      </a:r>
                    </a:p>
                  </a:txBody>
                  <a:tcPr marL="144000" marR="144000" marT="108000" marB="108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15000"/>
                      </a:srgbClr>
                    </a:solidFill>
                  </a:tcPr>
                </a:tc>
                <a:extLst>
                  <a:ext uri="{0D108BD9-81ED-4DB2-BD59-A6C34878D82A}">
                    <a16:rowId xmlns:a16="http://schemas.microsoft.com/office/drawing/2014/main" val="1620830883"/>
                  </a:ext>
                </a:extLst>
              </a:tr>
              <a:tr h="4496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rPr>
                        <a:t>Question body here</a:t>
                      </a:r>
                    </a:p>
                  </a:txBody>
                  <a:tcPr marL="144000" marR="144000" marT="108000" marB="108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23000"/>
                      </a:srgbClr>
                    </a:solidFill>
                  </a:tcPr>
                </a:tc>
                <a:extLst>
                  <a:ext uri="{0D108BD9-81ED-4DB2-BD59-A6C34878D82A}">
                    <a16:rowId xmlns:a16="http://schemas.microsoft.com/office/drawing/2014/main" val="3702979732"/>
                  </a:ext>
                </a:extLst>
              </a:tr>
              <a:tr h="4496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rPr>
                        <a:t>Question body here</a:t>
                      </a:r>
                    </a:p>
                  </a:txBody>
                  <a:tcPr marL="144000" marR="144000" marT="108000" marB="108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15000"/>
                      </a:srgbClr>
                    </a:solidFill>
                  </a:tcPr>
                </a:tc>
                <a:extLst>
                  <a:ext uri="{0D108BD9-81ED-4DB2-BD59-A6C34878D82A}">
                    <a16:rowId xmlns:a16="http://schemas.microsoft.com/office/drawing/2014/main" val="4106981677"/>
                  </a:ext>
                </a:extLst>
              </a:tr>
              <a:tr h="4496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rPr>
                        <a:t>Question body here</a:t>
                      </a:r>
                    </a:p>
                  </a:txBody>
                  <a:tcPr marL="144000" marR="144000" marT="108000" marB="108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23000"/>
                      </a:srgbClr>
                    </a:solidFill>
                  </a:tcPr>
                </a:tc>
                <a:extLst>
                  <a:ext uri="{0D108BD9-81ED-4DB2-BD59-A6C34878D82A}">
                    <a16:rowId xmlns:a16="http://schemas.microsoft.com/office/drawing/2014/main" val="1873143658"/>
                  </a:ext>
                </a:extLst>
              </a:tr>
              <a:tr h="4496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rPr>
                        <a:t>Question body here</a:t>
                      </a:r>
                    </a:p>
                  </a:txBody>
                  <a:tcPr marL="144000" marR="144000" marT="108000" marB="108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15000"/>
                      </a:srgbClr>
                    </a:solidFill>
                  </a:tcPr>
                </a:tc>
                <a:extLst>
                  <a:ext uri="{0D108BD9-81ED-4DB2-BD59-A6C34878D82A}">
                    <a16:rowId xmlns:a16="http://schemas.microsoft.com/office/drawing/2014/main" val="1099833308"/>
                  </a:ext>
                </a:extLst>
              </a:tr>
              <a:tr h="4496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rPr>
                        <a:t>Question body here</a:t>
                      </a:r>
                    </a:p>
                  </a:txBody>
                  <a:tcPr marL="144000" marR="144000" marT="108000" marB="108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23000"/>
                      </a:srgbClr>
                    </a:solidFill>
                  </a:tcPr>
                </a:tc>
                <a:extLst>
                  <a:ext uri="{0D108BD9-81ED-4DB2-BD59-A6C34878D82A}">
                    <a16:rowId xmlns:a16="http://schemas.microsoft.com/office/drawing/2014/main" val="2938874036"/>
                  </a:ext>
                </a:extLst>
              </a:tr>
              <a:tr h="4496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rPr>
                        <a:t>Question body here</a:t>
                      </a:r>
                    </a:p>
                  </a:txBody>
                  <a:tcPr marL="144000" marR="144000" marT="108000" marB="108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15000"/>
                      </a:srgbClr>
                    </a:solidFill>
                  </a:tcPr>
                </a:tc>
                <a:extLst>
                  <a:ext uri="{0D108BD9-81ED-4DB2-BD59-A6C34878D82A}">
                    <a16:rowId xmlns:a16="http://schemas.microsoft.com/office/drawing/2014/main" val="4106808100"/>
                  </a:ext>
                </a:extLst>
              </a:tr>
              <a:tr h="4496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rPr>
                        <a:t>Question body here</a:t>
                      </a:r>
                    </a:p>
                  </a:txBody>
                  <a:tcPr marL="144000" marR="144000" marT="108000" marB="108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00E7BD">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00E7BD">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00E7BD">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00E7BD">
                        <a:alpha val="23000"/>
                      </a:srgbClr>
                    </a:solidFill>
                  </a:tcPr>
                </a:tc>
                <a:extLst>
                  <a:ext uri="{0D108BD9-81ED-4DB2-BD59-A6C34878D82A}">
                    <a16:rowId xmlns:a16="http://schemas.microsoft.com/office/drawing/2014/main" val="1340014825"/>
                  </a:ext>
                </a:extLst>
              </a:tr>
            </a:tbl>
          </a:graphicData>
        </a:graphic>
      </p:graphicFrame>
      <p:pic>
        <p:nvPicPr>
          <p:cNvPr id="9" name="Picture 8">
            <a:extLst>
              <a:ext uri="{FF2B5EF4-FFF2-40B4-BE49-F238E27FC236}">
                <a16:creationId xmlns:a16="http://schemas.microsoft.com/office/drawing/2014/main" id="{E6E42149-242C-7440-A6EF-430A5679683A}"/>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10395293" y="389693"/>
            <a:ext cx="1459057" cy="846253"/>
          </a:xfrm>
          <a:prstGeom prst="rect">
            <a:avLst/>
          </a:prstGeom>
        </p:spPr>
      </p:pic>
      <p:pic>
        <p:nvPicPr>
          <p:cNvPr id="10" name="Picture 9">
            <a:extLst>
              <a:ext uri="{FF2B5EF4-FFF2-40B4-BE49-F238E27FC236}">
                <a16:creationId xmlns:a16="http://schemas.microsoft.com/office/drawing/2014/main" id="{9631EE11-DCE4-8248-9FFB-E25806A3681B}"/>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9843130" y="5714804"/>
            <a:ext cx="2032348" cy="1143196"/>
          </a:xfrm>
          <a:prstGeom prst="rect">
            <a:avLst/>
          </a:prstGeom>
        </p:spPr>
      </p:pic>
      <p:sp>
        <p:nvSpPr>
          <p:cNvPr id="11" name="Footer Placeholder 7">
            <a:extLst>
              <a:ext uri="{FF2B5EF4-FFF2-40B4-BE49-F238E27FC236}">
                <a16:creationId xmlns:a16="http://schemas.microsoft.com/office/drawing/2014/main" id="{A4C3B688-999A-5447-9DBA-652646CA3A68}"/>
              </a:ext>
              <a:ext uri="{C183D7F6-B498-43B3-948B-1728B52AA6E4}">
                <adec:decorative xmlns:adec="http://schemas.microsoft.com/office/drawing/2017/decorative" val="1"/>
              </a:ext>
            </a:extLst>
          </p:cNvPr>
          <p:cNvSpPr>
            <a:spLocks noGrp="1"/>
          </p:cNvSpPr>
          <p:nvPr>
            <p:ph type="ftr" sz="quarter" idx="14"/>
          </p:nvPr>
        </p:nvSpPr>
        <p:spPr>
          <a:xfrm>
            <a:off x="280516" y="6023044"/>
            <a:ext cx="6994044" cy="365125"/>
          </a:xfrm>
        </p:spPr>
        <p:txBody>
          <a:bodyPr/>
          <a:lstStyle/>
          <a:p>
            <a:r>
              <a:rPr lang="en-US"/>
              <a:t>Campaigning</a:t>
            </a:r>
          </a:p>
        </p:txBody>
      </p:sp>
      <p:sp>
        <p:nvSpPr>
          <p:cNvPr id="12" name="Footer Placeholder 40">
            <a:hlinkClick r:id="rId4"/>
            <a:extLst>
              <a:ext uri="{FF2B5EF4-FFF2-40B4-BE49-F238E27FC236}">
                <a16:creationId xmlns:a16="http://schemas.microsoft.com/office/drawing/2014/main" id="{2B77BCF7-CD93-7A49-9226-91BD8E9E1C1F}"/>
              </a:ext>
              <a:ext uri="{C183D7F6-B498-43B3-948B-1728B52AA6E4}">
                <adec:decorative xmlns:adec="http://schemas.microsoft.com/office/drawing/2017/decorative" val="1"/>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err="1">
                <a:solidFill>
                  <a:schemeClr val="tx1"/>
                </a:solidFill>
              </a:rPr>
              <a:t>electoralcommission.org.uk</a:t>
            </a:r>
            <a:r>
              <a:rPr lang="en-US" sz="900" b="0" u="none">
                <a:solidFill>
                  <a:schemeClr val="tx1"/>
                </a:solidFill>
              </a:rPr>
              <a:t>/learning</a:t>
            </a:r>
          </a:p>
        </p:txBody>
      </p:sp>
    </p:spTree>
    <p:extLst>
      <p:ext uri="{BB962C8B-B14F-4D97-AF65-F5344CB8AC3E}">
        <p14:creationId xmlns:p14="http://schemas.microsoft.com/office/powerpoint/2010/main" val="365737866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Header Grid B">
    <p:spTree>
      <p:nvGrpSpPr>
        <p:cNvPr id="1" name=""/>
        <p:cNvGrpSpPr/>
        <p:nvPr/>
      </p:nvGrpSpPr>
      <p:grpSpPr>
        <a:xfrm>
          <a:off x="0" y="0"/>
          <a:ext cx="0" cy="0"/>
          <a:chOff x="0" y="0"/>
          <a:chExt cx="0" cy="0"/>
        </a:xfrm>
      </p:grpSpPr>
      <p:sp>
        <p:nvSpPr>
          <p:cNvPr id="8" name="Main title">
            <a:extLst>
              <a:ext uri="{FF2B5EF4-FFF2-40B4-BE49-F238E27FC236}">
                <a16:creationId xmlns:a16="http://schemas.microsoft.com/office/drawing/2014/main" id="{81E73C35-F00D-244E-B829-BA7F4E67551B}"/>
              </a:ext>
            </a:extLst>
          </p:cNvPr>
          <p:cNvSpPr>
            <a:spLocks noGrp="1"/>
          </p:cNvSpPr>
          <p:nvPr>
            <p:ph type="title" hasCustomPrompt="1"/>
          </p:nvPr>
        </p:nvSpPr>
        <p:spPr>
          <a:xfrm>
            <a:off x="290455" y="467140"/>
            <a:ext cx="7689574" cy="688420"/>
          </a:xfrm>
        </p:spPr>
        <p:txBody>
          <a:bodyPr anchor="t">
            <a:normAutofit/>
          </a:bodyPr>
          <a:lstStyle>
            <a:lvl1pPr>
              <a:defRPr lang="en-US" sz="4200" b="1" i="0" kern="1200" dirty="0">
                <a:solidFill>
                  <a:schemeClr val="tx1">
                    <a:lumMod val="95000"/>
                    <a:lumOff val="5000"/>
                  </a:schemeClr>
                </a:solidFill>
                <a:latin typeface="Montserrat ExtraBold" pitchFamily="2" charset="77"/>
                <a:ea typeface="+mj-ea"/>
                <a:cs typeface="+mj-cs"/>
              </a:defRPr>
            </a:lvl1pPr>
          </a:lstStyle>
          <a:p>
            <a:r>
              <a:rPr lang="en-GB"/>
              <a:t>TITLE TO GO HERE</a:t>
            </a:r>
            <a:endParaRPr lang="en-US"/>
          </a:p>
        </p:txBody>
      </p:sp>
      <p:graphicFrame>
        <p:nvGraphicFramePr>
          <p:cNvPr id="18" name="Table" descr="True or False Table&#10;">
            <a:extLst>
              <a:ext uri="{FF2B5EF4-FFF2-40B4-BE49-F238E27FC236}">
                <a16:creationId xmlns:a16="http://schemas.microsoft.com/office/drawing/2014/main" id="{9A364887-69AB-A540-BF97-AA2BE3E3EB7D}"/>
              </a:ext>
            </a:extLst>
          </p:cNvPr>
          <p:cNvGraphicFramePr>
            <a:graphicFrameLocks noGrp="1"/>
          </p:cNvGraphicFramePr>
          <p:nvPr userDrawn="1">
            <p:extLst>
              <p:ext uri="{D42A27DB-BD31-4B8C-83A1-F6EECF244321}">
                <p14:modId xmlns:p14="http://schemas.microsoft.com/office/powerpoint/2010/main" val="2425110943"/>
              </p:ext>
            </p:extLst>
          </p:nvPr>
        </p:nvGraphicFramePr>
        <p:xfrm>
          <a:off x="371475" y="1587639"/>
          <a:ext cx="11412536" cy="4098496"/>
        </p:xfrm>
        <a:graphic>
          <a:graphicData uri="http://schemas.openxmlformats.org/drawingml/2006/table">
            <a:tbl>
              <a:tblPr firstRow="1" bandRow="1">
                <a:tableStyleId>{5C22544A-7EE6-4342-B048-85BDC9FD1C3A}</a:tableStyleId>
              </a:tblPr>
              <a:tblGrid>
                <a:gridCol w="7044209">
                  <a:extLst>
                    <a:ext uri="{9D8B030D-6E8A-4147-A177-3AD203B41FA5}">
                      <a16:colId xmlns:a16="http://schemas.microsoft.com/office/drawing/2014/main" val="3872099780"/>
                    </a:ext>
                  </a:extLst>
                </a:gridCol>
                <a:gridCol w="1396720">
                  <a:extLst>
                    <a:ext uri="{9D8B030D-6E8A-4147-A177-3AD203B41FA5}">
                      <a16:colId xmlns:a16="http://schemas.microsoft.com/office/drawing/2014/main" val="55130738"/>
                    </a:ext>
                  </a:extLst>
                </a:gridCol>
                <a:gridCol w="1386673">
                  <a:extLst>
                    <a:ext uri="{9D8B030D-6E8A-4147-A177-3AD203B41FA5}">
                      <a16:colId xmlns:a16="http://schemas.microsoft.com/office/drawing/2014/main" val="1454737185"/>
                    </a:ext>
                  </a:extLst>
                </a:gridCol>
                <a:gridCol w="1584934">
                  <a:extLst>
                    <a:ext uri="{9D8B030D-6E8A-4147-A177-3AD203B41FA5}">
                      <a16:colId xmlns:a16="http://schemas.microsoft.com/office/drawing/2014/main" val="1397307120"/>
                    </a:ext>
                  </a:extLst>
                </a:gridCol>
              </a:tblGrid>
              <a:tr h="4496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rPr>
                        <a:t>Question</a:t>
                      </a:r>
                    </a:p>
                  </a:txBody>
                  <a:tcPr marL="144000" marR="144000" marT="144000" marB="144000">
                    <a:lnL w="12700" cmpd="sng">
                      <a:noFill/>
                    </a:lnL>
                    <a:lnR w="1270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rPr>
                        <a:t>True</a:t>
                      </a:r>
                    </a:p>
                  </a:txBody>
                  <a:tcPr marL="144000" marR="144000" marT="144000" marB="144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rPr>
                        <a:t>False</a:t>
                      </a:r>
                    </a:p>
                  </a:txBody>
                  <a:tcPr marL="144000" marR="144000" marT="144000" marB="144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rPr>
                        <a:t>Don’t know</a:t>
                      </a:r>
                    </a:p>
                  </a:txBody>
                  <a:tcPr marL="144000" marR="144000" marT="144000" marB="144000">
                    <a:lnL w="12700" cap="flat" cmpd="sng" algn="ctr">
                      <a:solidFill>
                        <a:schemeClr val="bg1"/>
                      </a:solidFill>
                      <a:prstDash val="solid"/>
                      <a:round/>
                      <a:headEnd type="none" w="med" len="med"/>
                      <a:tailEnd type="none" w="med" len="med"/>
                    </a:lnL>
                    <a:lnR w="12700" cmpd="sng">
                      <a:noFill/>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solidFill>
                  </a:tcPr>
                </a:tc>
                <a:extLst>
                  <a:ext uri="{0D108BD9-81ED-4DB2-BD59-A6C34878D82A}">
                    <a16:rowId xmlns:a16="http://schemas.microsoft.com/office/drawing/2014/main" val="1350412085"/>
                  </a:ext>
                </a:extLst>
              </a:tr>
              <a:tr h="4496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rPr>
                        <a:t>Question body here</a:t>
                      </a:r>
                    </a:p>
                  </a:txBody>
                  <a:tcPr marL="144000" marR="144000" marT="108000" marB="108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15000"/>
                      </a:srgbClr>
                    </a:solidFill>
                  </a:tcPr>
                </a:tc>
                <a:extLst>
                  <a:ext uri="{0D108BD9-81ED-4DB2-BD59-A6C34878D82A}">
                    <a16:rowId xmlns:a16="http://schemas.microsoft.com/office/drawing/2014/main" val="1620830883"/>
                  </a:ext>
                </a:extLst>
              </a:tr>
              <a:tr h="4496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rPr>
                        <a:t>Question body here</a:t>
                      </a:r>
                    </a:p>
                  </a:txBody>
                  <a:tcPr marL="144000" marR="144000" marT="108000" marB="108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23000"/>
                      </a:srgbClr>
                    </a:solidFill>
                  </a:tcPr>
                </a:tc>
                <a:extLst>
                  <a:ext uri="{0D108BD9-81ED-4DB2-BD59-A6C34878D82A}">
                    <a16:rowId xmlns:a16="http://schemas.microsoft.com/office/drawing/2014/main" val="3702979732"/>
                  </a:ext>
                </a:extLst>
              </a:tr>
              <a:tr h="4496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rPr>
                        <a:t>Question body here</a:t>
                      </a:r>
                    </a:p>
                  </a:txBody>
                  <a:tcPr marL="144000" marR="144000" marT="108000" marB="108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15000"/>
                      </a:srgbClr>
                    </a:solidFill>
                  </a:tcPr>
                </a:tc>
                <a:extLst>
                  <a:ext uri="{0D108BD9-81ED-4DB2-BD59-A6C34878D82A}">
                    <a16:rowId xmlns:a16="http://schemas.microsoft.com/office/drawing/2014/main" val="4106981677"/>
                  </a:ext>
                </a:extLst>
              </a:tr>
              <a:tr h="4496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rPr>
                        <a:t>Question body here</a:t>
                      </a:r>
                    </a:p>
                  </a:txBody>
                  <a:tcPr marL="144000" marR="144000" marT="108000" marB="108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23000"/>
                      </a:srgbClr>
                    </a:solidFill>
                  </a:tcPr>
                </a:tc>
                <a:extLst>
                  <a:ext uri="{0D108BD9-81ED-4DB2-BD59-A6C34878D82A}">
                    <a16:rowId xmlns:a16="http://schemas.microsoft.com/office/drawing/2014/main" val="1873143658"/>
                  </a:ext>
                </a:extLst>
              </a:tr>
              <a:tr h="4496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rPr>
                        <a:t>Question body here</a:t>
                      </a:r>
                    </a:p>
                  </a:txBody>
                  <a:tcPr marL="144000" marR="144000" marT="108000" marB="108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15000"/>
                      </a:srgbClr>
                    </a:solidFill>
                  </a:tcPr>
                </a:tc>
                <a:extLst>
                  <a:ext uri="{0D108BD9-81ED-4DB2-BD59-A6C34878D82A}">
                    <a16:rowId xmlns:a16="http://schemas.microsoft.com/office/drawing/2014/main" val="1099833308"/>
                  </a:ext>
                </a:extLst>
              </a:tr>
              <a:tr h="4496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rPr>
                        <a:t>Question body here</a:t>
                      </a:r>
                    </a:p>
                  </a:txBody>
                  <a:tcPr marL="144000" marR="144000" marT="108000" marB="108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23000"/>
                      </a:srgbClr>
                    </a:solidFill>
                  </a:tcPr>
                </a:tc>
                <a:extLst>
                  <a:ext uri="{0D108BD9-81ED-4DB2-BD59-A6C34878D82A}">
                    <a16:rowId xmlns:a16="http://schemas.microsoft.com/office/drawing/2014/main" val="2938874036"/>
                  </a:ext>
                </a:extLst>
              </a:tr>
              <a:tr h="4496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rPr>
                        <a:t>Question body here</a:t>
                      </a:r>
                    </a:p>
                  </a:txBody>
                  <a:tcPr marL="144000" marR="144000" marT="108000" marB="108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15000"/>
                      </a:srgbClr>
                    </a:solidFill>
                  </a:tcPr>
                </a:tc>
                <a:extLst>
                  <a:ext uri="{0D108BD9-81ED-4DB2-BD59-A6C34878D82A}">
                    <a16:rowId xmlns:a16="http://schemas.microsoft.com/office/drawing/2014/main" val="4106808100"/>
                  </a:ext>
                </a:extLst>
              </a:tr>
              <a:tr h="4496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rPr>
                        <a:t>Question body here</a:t>
                      </a:r>
                    </a:p>
                  </a:txBody>
                  <a:tcPr marL="144000" marR="144000" marT="108000" marB="108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FF8BFF">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FF8BFF">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FF8BFF">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FF8BFF">
                        <a:alpha val="23000"/>
                      </a:srgbClr>
                    </a:solidFill>
                  </a:tcPr>
                </a:tc>
                <a:extLst>
                  <a:ext uri="{0D108BD9-81ED-4DB2-BD59-A6C34878D82A}">
                    <a16:rowId xmlns:a16="http://schemas.microsoft.com/office/drawing/2014/main" val="1340014825"/>
                  </a:ext>
                </a:extLst>
              </a:tr>
            </a:tbl>
          </a:graphicData>
        </a:graphic>
      </p:graphicFrame>
      <p:pic>
        <p:nvPicPr>
          <p:cNvPr id="9" name="Picture 8">
            <a:extLst>
              <a:ext uri="{FF2B5EF4-FFF2-40B4-BE49-F238E27FC236}">
                <a16:creationId xmlns:a16="http://schemas.microsoft.com/office/drawing/2014/main" id="{E6E42149-242C-7440-A6EF-430A5679683A}"/>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10395293" y="389693"/>
            <a:ext cx="1459057" cy="846253"/>
          </a:xfrm>
          <a:prstGeom prst="rect">
            <a:avLst/>
          </a:prstGeom>
        </p:spPr>
      </p:pic>
      <p:pic>
        <p:nvPicPr>
          <p:cNvPr id="10" name="Picture 9">
            <a:extLst>
              <a:ext uri="{FF2B5EF4-FFF2-40B4-BE49-F238E27FC236}">
                <a16:creationId xmlns:a16="http://schemas.microsoft.com/office/drawing/2014/main" id="{9631EE11-DCE4-8248-9FFB-E25806A3681B}"/>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9843130" y="5714804"/>
            <a:ext cx="2032348" cy="1143196"/>
          </a:xfrm>
          <a:prstGeom prst="rect">
            <a:avLst/>
          </a:prstGeom>
        </p:spPr>
      </p:pic>
      <p:sp>
        <p:nvSpPr>
          <p:cNvPr id="11" name="Footer Placeholder 7">
            <a:extLst>
              <a:ext uri="{FF2B5EF4-FFF2-40B4-BE49-F238E27FC236}">
                <a16:creationId xmlns:a16="http://schemas.microsoft.com/office/drawing/2014/main" id="{8845E985-17D4-6B47-9D46-CCDEF185606A}"/>
              </a:ext>
              <a:ext uri="{C183D7F6-B498-43B3-948B-1728B52AA6E4}">
                <adec:decorative xmlns:adec="http://schemas.microsoft.com/office/drawing/2017/decorative" val="1"/>
              </a:ext>
            </a:extLst>
          </p:cNvPr>
          <p:cNvSpPr>
            <a:spLocks noGrp="1"/>
          </p:cNvSpPr>
          <p:nvPr>
            <p:ph type="ftr" sz="quarter" idx="14"/>
          </p:nvPr>
        </p:nvSpPr>
        <p:spPr>
          <a:xfrm>
            <a:off x="280516" y="6023044"/>
            <a:ext cx="6994044" cy="365125"/>
          </a:xfrm>
        </p:spPr>
        <p:txBody>
          <a:bodyPr/>
          <a:lstStyle/>
          <a:p>
            <a:r>
              <a:rPr lang="en-US"/>
              <a:t>Campaigning</a:t>
            </a:r>
          </a:p>
        </p:txBody>
      </p:sp>
      <p:sp>
        <p:nvSpPr>
          <p:cNvPr id="12" name="Footer Placeholder 40">
            <a:hlinkClick r:id="rId4"/>
            <a:extLst>
              <a:ext uri="{FF2B5EF4-FFF2-40B4-BE49-F238E27FC236}">
                <a16:creationId xmlns:a16="http://schemas.microsoft.com/office/drawing/2014/main" id="{2BEE69F6-8F5A-B944-9F99-948300CE71B0}"/>
              </a:ext>
              <a:ext uri="{C183D7F6-B498-43B3-948B-1728B52AA6E4}">
                <adec:decorative xmlns:adec="http://schemas.microsoft.com/office/drawing/2017/decorative" val="1"/>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err="1">
                <a:solidFill>
                  <a:schemeClr val="tx1"/>
                </a:solidFill>
              </a:rPr>
              <a:t>electoralcommission.org.uk</a:t>
            </a:r>
            <a:r>
              <a:rPr lang="en-US" sz="900" b="0" u="none">
                <a:solidFill>
                  <a:schemeClr val="tx1"/>
                </a:solidFill>
              </a:rPr>
              <a:t>/learning</a:t>
            </a:r>
          </a:p>
        </p:txBody>
      </p:sp>
    </p:spTree>
    <p:extLst>
      <p:ext uri="{BB962C8B-B14F-4D97-AF65-F5344CB8AC3E}">
        <p14:creationId xmlns:p14="http://schemas.microsoft.com/office/powerpoint/2010/main" val="153168884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ompliment A Exampl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A0DC8F9-5F33-524B-BB1E-1EE5561FBD95}"/>
              </a:ext>
              <a:ext uri="{C183D7F6-B498-43B3-948B-1728B52AA6E4}">
                <adec:decorative xmlns:adec="http://schemas.microsoft.com/office/drawing/2017/decorative" val="1"/>
              </a:ext>
            </a:extLst>
          </p:cNvPr>
          <p:cNvSpPr/>
          <p:nvPr userDrawn="1"/>
        </p:nvSpPr>
        <p:spPr>
          <a:xfrm flipV="1">
            <a:off x="0" y="0"/>
            <a:ext cx="12192000" cy="5714804"/>
          </a:xfrm>
          <a:prstGeom prst="rect">
            <a:avLst/>
          </a:prstGeom>
          <a:solidFill>
            <a:srgbClr val="00E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Main title">
            <a:extLst>
              <a:ext uri="{FF2B5EF4-FFF2-40B4-BE49-F238E27FC236}">
                <a16:creationId xmlns:a16="http://schemas.microsoft.com/office/drawing/2014/main" id="{B58F0B3C-D295-FF44-AF15-E3683C23AE75}"/>
              </a:ext>
            </a:extLst>
          </p:cNvPr>
          <p:cNvSpPr txBox="1">
            <a:spLocks/>
          </p:cNvSpPr>
          <p:nvPr userDrawn="1"/>
        </p:nvSpPr>
        <p:spPr>
          <a:xfrm>
            <a:off x="6240462" y="2198274"/>
            <a:ext cx="5543551" cy="1971340"/>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9600" b="1" i="0" kern="1200">
                <a:solidFill>
                  <a:schemeClr val="tx1"/>
                </a:solidFill>
                <a:latin typeface="Montserrat Black" pitchFamily="2" charset="77"/>
                <a:ea typeface="+mj-ea"/>
                <a:cs typeface="+mj-cs"/>
              </a:defRPr>
            </a:lvl1pPr>
          </a:lstStyle>
          <a:p>
            <a:pPr algn="ctr"/>
            <a:r>
              <a:rPr lang="en-US" b="1" i="0">
                <a:ln w="15875">
                  <a:noFill/>
                </a:ln>
                <a:solidFill>
                  <a:schemeClr val="bg1"/>
                </a:solidFill>
                <a:latin typeface="Montserrat ExtraBold" pitchFamily="2" charset="77"/>
              </a:rPr>
              <a:t>BINGO!</a:t>
            </a:r>
          </a:p>
        </p:txBody>
      </p:sp>
      <p:pic>
        <p:nvPicPr>
          <p:cNvPr id="23" name="Main Image" descr="Large thumbs up image">
            <a:extLst>
              <a:ext uri="{FF2B5EF4-FFF2-40B4-BE49-F238E27FC236}">
                <a16:creationId xmlns:a16="http://schemas.microsoft.com/office/drawing/2014/main" id="{95E1D273-96DA-3E4C-A446-B8577EB02279}"/>
              </a:ext>
              <a:ext uri="{C183D7F6-B498-43B3-948B-1728B52AA6E4}">
                <adec:decorative xmlns:adec="http://schemas.microsoft.com/office/drawing/2017/decorative" val="0"/>
              </a:ext>
            </a:extLst>
          </p:cNvPr>
          <p:cNvPicPr>
            <a:picLocks noChangeAspect="1"/>
          </p:cNvPicPr>
          <p:nvPr userDrawn="1"/>
        </p:nvPicPr>
        <p:blipFill rotWithShape="1">
          <a:blip r:embed="rId2"/>
          <a:srcRect l="18641" r="-1601"/>
          <a:stretch/>
        </p:blipFill>
        <p:spPr>
          <a:xfrm>
            <a:off x="0" y="486064"/>
            <a:ext cx="6456504" cy="6137464"/>
          </a:xfrm>
          <a:prstGeom prst="rect">
            <a:avLst/>
          </a:prstGeom>
        </p:spPr>
      </p:pic>
      <p:sp>
        <p:nvSpPr>
          <p:cNvPr id="31" name="Title 1">
            <a:extLst>
              <a:ext uri="{FF2B5EF4-FFF2-40B4-BE49-F238E27FC236}">
                <a16:creationId xmlns:a16="http://schemas.microsoft.com/office/drawing/2014/main" id="{F32A8B07-4FFF-4F42-8E35-0C542557813D}"/>
              </a:ext>
              <a:ext uri="{C183D7F6-B498-43B3-948B-1728B52AA6E4}">
                <adec:decorative xmlns:adec="http://schemas.microsoft.com/office/drawing/2017/decorative" val="1"/>
              </a:ext>
            </a:extLst>
          </p:cNvPr>
          <p:cNvSpPr txBox="1">
            <a:spLocks/>
          </p:cNvSpPr>
          <p:nvPr userDrawn="1"/>
        </p:nvSpPr>
        <p:spPr>
          <a:xfrm>
            <a:off x="6240462" y="1123100"/>
            <a:ext cx="5543551" cy="1971340"/>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9600" b="1" i="0" kern="1200">
                <a:solidFill>
                  <a:schemeClr val="tx1"/>
                </a:solidFill>
                <a:latin typeface="Montserrat Black" pitchFamily="2" charset="77"/>
                <a:ea typeface="+mj-ea"/>
                <a:cs typeface="+mj-cs"/>
              </a:defRPr>
            </a:lvl1pPr>
          </a:lstStyle>
          <a:p>
            <a:pPr algn="ctr"/>
            <a:r>
              <a:rPr lang="en-US" b="1" i="0">
                <a:ln w="15875">
                  <a:solidFill>
                    <a:schemeClr val="bg1"/>
                  </a:solidFill>
                </a:ln>
                <a:noFill/>
                <a:latin typeface="Montserrat ExtraBold" pitchFamily="2" charset="77"/>
              </a:rPr>
              <a:t>BINGO!</a:t>
            </a:r>
          </a:p>
        </p:txBody>
      </p:sp>
      <p:sp>
        <p:nvSpPr>
          <p:cNvPr id="32" name="Title 1">
            <a:extLst>
              <a:ext uri="{FF2B5EF4-FFF2-40B4-BE49-F238E27FC236}">
                <a16:creationId xmlns:a16="http://schemas.microsoft.com/office/drawing/2014/main" id="{118692AA-6DA9-7247-9E3D-A3425B6CC6D8}"/>
              </a:ext>
              <a:ext uri="{C183D7F6-B498-43B3-948B-1728B52AA6E4}">
                <adec:decorative xmlns:adec="http://schemas.microsoft.com/office/drawing/2017/decorative" val="1"/>
              </a:ext>
            </a:extLst>
          </p:cNvPr>
          <p:cNvSpPr txBox="1">
            <a:spLocks/>
          </p:cNvSpPr>
          <p:nvPr userDrawn="1"/>
        </p:nvSpPr>
        <p:spPr>
          <a:xfrm>
            <a:off x="6240463" y="78071"/>
            <a:ext cx="5543550" cy="1971340"/>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9600" b="1" i="0" kern="1200">
                <a:solidFill>
                  <a:schemeClr val="tx1"/>
                </a:solidFill>
                <a:latin typeface="Montserrat Black" pitchFamily="2" charset="77"/>
                <a:ea typeface="+mj-ea"/>
                <a:cs typeface="+mj-cs"/>
              </a:defRPr>
            </a:lvl1pPr>
          </a:lstStyle>
          <a:p>
            <a:pPr algn="ctr"/>
            <a:r>
              <a:rPr lang="en-US" b="1" i="0">
                <a:ln w="15875">
                  <a:solidFill>
                    <a:schemeClr val="bg1"/>
                  </a:solidFill>
                </a:ln>
                <a:noFill/>
                <a:latin typeface="Montserrat ExtraBold" pitchFamily="2" charset="77"/>
              </a:rPr>
              <a:t>BINGO!</a:t>
            </a:r>
          </a:p>
        </p:txBody>
      </p:sp>
      <p:sp>
        <p:nvSpPr>
          <p:cNvPr id="33" name="Title 1">
            <a:extLst>
              <a:ext uri="{FF2B5EF4-FFF2-40B4-BE49-F238E27FC236}">
                <a16:creationId xmlns:a16="http://schemas.microsoft.com/office/drawing/2014/main" id="{DCA1753D-B243-014E-92F0-8E592D4D47AE}"/>
              </a:ext>
              <a:ext uri="{C183D7F6-B498-43B3-948B-1728B52AA6E4}">
                <adec:decorative xmlns:adec="http://schemas.microsoft.com/office/drawing/2017/decorative" val="1"/>
              </a:ext>
            </a:extLst>
          </p:cNvPr>
          <p:cNvSpPr txBox="1">
            <a:spLocks/>
          </p:cNvSpPr>
          <p:nvPr userDrawn="1"/>
        </p:nvSpPr>
        <p:spPr>
          <a:xfrm>
            <a:off x="6240462" y="4398863"/>
            <a:ext cx="5543551" cy="1971340"/>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9600" b="1" i="0" kern="1200">
                <a:solidFill>
                  <a:schemeClr val="tx1"/>
                </a:solidFill>
                <a:latin typeface="Montserrat Black" pitchFamily="2" charset="77"/>
                <a:ea typeface="+mj-ea"/>
                <a:cs typeface="+mj-cs"/>
              </a:defRPr>
            </a:lvl1pPr>
          </a:lstStyle>
          <a:p>
            <a:pPr algn="ctr"/>
            <a:r>
              <a:rPr lang="en-US" b="1" i="0">
                <a:ln w="15875">
                  <a:solidFill>
                    <a:schemeClr val="bg1"/>
                  </a:solidFill>
                </a:ln>
                <a:noFill/>
                <a:latin typeface="Montserrat ExtraBold" pitchFamily="2" charset="77"/>
              </a:rPr>
              <a:t>BINGO!</a:t>
            </a:r>
          </a:p>
        </p:txBody>
      </p:sp>
      <p:sp>
        <p:nvSpPr>
          <p:cNvPr id="34" name="Title 1">
            <a:extLst>
              <a:ext uri="{FF2B5EF4-FFF2-40B4-BE49-F238E27FC236}">
                <a16:creationId xmlns:a16="http://schemas.microsoft.com/office/drawing/2014/main" id="{19EC8F16-FC3B-AA40-BBB1-7E0659FA7AE3}"/>
              </a:ext>
              <a:ext uri="{C183D7F6-B498-43B3-948B-1728B52AA6E4}">
                <adec:decorative xmlns:adec="http://schemas.microsoft.com/office/drawing/2017/decorative" val="1"/>
              </a:ext>
            </a:extLst>
          </p:cNvPr>
          <p:cNvSpPr txBox="1">
            <a:spLocks/>
          </p:cNvSpPr>
          <p:nvPr userDrawn="1"/>
        </p:nvSpPr>
        <p:spPr>
          <a:xfrm>
            <a:off x="6240463" y="3313641"/>
            <a:ext cx="5543550" cy="1971340"/>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9600" b="1" i="0" kern="1200">
                <a:solidFill>
                  <a:schemeClr val="tx1"/>
                </a:solidFill>
                <a:latin typeface="Montserrat Black" pitchFamily="2" charset="77"/>
                <a:ea typeface="+mj-ea"/>
                <a:cs typeface="+mj-cs"/>
              </a:defRPr>
            </a:lvl1pPr>
          </a:lstStyle>
          <a:p>
            <a:pPr algn="ctr"/>
            <a:r>
              <a:rPr lang="en-US" b="1" i="0">
                <a:ln w="15875">
                  <a:solidFill>
                    <a:schemeClr val="bg1"/>
                  </a:solidFill>
                </a:ln>
                <a:noFill/>
                <a:latin typeface="Montserrat ExtraBold" pitchFamily="2" charset="77"/>
              </a:rPr>
              <a:t>BINGO!</a:t>
            </a:r>
          </a:p>
        </p:txBody>
      </p:sp>
      <p:pic>
        <p:nvPicPr>
          <p:cNvPr id="10" name="Picture 9">
            <a:extLst>
              <a:ext uri="{FF2B5EF4-FFF2-40B4-BE49-F238E27FC236}">
                <a16:creationId xmlns:a16="http://schemas.microsoft.com/office/drawing/2014/main" id="{DC0B1812-F464-9741-A902-27413FFE2F14}"/>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9843130" y="5714804"/>
            <a:ext cx="2032348" cy="1143196"/>
          </a:xfrm>
          <a:prstGeom prst="rect">
            <a:avLst/>
          </a:prstGeom>
        </p:spPr>
      </p:pic>
      <p:pic>
        <p:nvPicPr>
          <p:cNvPr id="24" name="Picture 23">
            <a:extLst>
              <a:ext uri="{FF2B5EF4-FFF2-40B4-BE49-F238E27FC236}">
                <a16:creationId xmlns:a16="http://schemas.microsoft.com/office/drawing/2014/main" id="{DE11C155-14E3-A541-A2C0-B09D48D4D224}"/>
              </a:ext>
              <a:ext uri="{C183D7F6-B498-43B3-948B-1728B52AA6E4}">
                <adec:decorative xmlns:adec="http://schemas.microsoft.com/office/drawing/2017/decorative" val="1"/>
              </a:ext>
            </a:extLst>
          </p:cNvPr>
          <p:cNvPicPr>
            <a:picLocks noChangeAspect="1"/>
          </p:cNvPicPr>
          <p:nvPr userDrawn="1"/>
        </p:nvPicPr>
        <p:blipFill>
          <a:blip r:embed="rId4"/>
          <a:srcRect/>
          <a:stretch/>
        </p:blipFill>
        <p:spPr>
          <a:xfrm>
            <a:off x="371475" y="486064"/>
            <a:ext cx="1459057" cy="733896"/>
          </a:xfrm>
          <a:prstGeom prst="rect">
            <a:avLst/>
          </a:prstGeom>
        </p:spPr>
      </p:pic>
      <p:sp>
        <p:nvSpPr>
          <p:cNvPr id="13" name="Footer Placeholder 7">
            <a:extLst>
              <a:ext uri="{FF2B5EF4-FFF2-40B4-BE49-F238E27FC236}">
                <a16:creationId xmlns:a16="http://schemas.microsoft.com/office/drawing/2014/main" id="{230BF9A5-9C01-4D4E-AD84-8223F52AC159}"/>
              </a:ext>
              <a:ext uri="{C183D7F6-B498-43B3-948B-1728B52AA6E4}">
                <adec:decorative xmlns:adec="http://schemas.microsoft.com/office/drawing/2017/decorative" val="1"/>
              </a:ext>
            </a:extLst>
          </p:cNvPr>
          <p:cNvSpPr>
            <a:spLocks noGrp="1"/>
          </p:cNvSpPr>
          <p:nvPr>
            <p:ph type="ftr" sz="quarter" idx="14"/>
          </p:nvPr>
        </p:nvSpPr>
        <p:spPr>
          <a:xfrm>
            <a:off x="280516" y="6023044"/>
            <a:ext cx="6994044" cy="365125"/>
          </a:xfrm>
        </p:spPr>
        <p:txBody>
          <a:bodyPr/>
          <a:lstStyle/>
          <a:p>
            <a:r>
              <a:rPr lang="en-US"/>
              <a:t>Campaigning</a:t>
            </a:r>
          </a:p>
        </p:txBody>
      </p:sp>
      <p:sp>
        <p:nvSpPr>
          <p:cNvPr id="14" name="Footer Placeholder 40">
            <a:hlinkClick r:id="rId5"/>
            <a:extLst>
              <a:ext uri="{FF2B5EF4-FFF2-40B4-BE49-F238E27FC236}">
                <a16:creationId xmlns:a16="http://schemas.microsoft.com/office/drawing/2014/main" id="{3E37FD08-65BB-EC45-BC73-DB06F8042E9B}"/>
              </a:ext>
              <a:ext uri="{C183D7F6-B498-43B3-948B-1728B52AA6E4}">
                <adec:decorative xmlns:adec="http://schemas.microsoft.com/office/drawing/2017/decorative" val="1"/>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err="1">
                <a:solidFill>
                  <a:schemeClr val="tx1"/>
                </a:solidFill>
              </a:rPr>
              <a:t>electoralcommission.org.uk</a:t>
            </a:r>
            <a:r>
              <a:rPr lang="en-US" sz="900" b="0" u="none">
                <a:solidFill>
                  <a:schemeClr val="tx1"/>
                </a:solidFill>
              </a:rPr>
              <a:t>/learning</a:t>
            </a:r>
          </a:p>
        </p:txBody>
      </p:sp>
    </p:spTree>
    <p:extLst>
      <p:ext uri="{BB962C8B-B14F-4D97-AF65-F5344CB8AC3E}">
        <p14:creationId xmlns:p14="http://schemas.microsoft.com/office/powerpoint/2010/main" val="46502187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ompliment A">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A0DC8F9-5F33-524B-BB1E-1EE5561FBD95}"/>
              </a:ext>
              <a:ext uri="{C183D7F6-B498-43B3-948B-1728B52AA6E4}">
                <adec:decorative xmlns:adec="http://schemas.microsoft.com/office/drawing/2017/decorative" val="1"/>
              </a:ext>
            </a:extLst>
          </p:cNvPr>
          <p:cNvSpPr/>
          <p:nvPr userDrawn="1"/>
        </p:nvSpPr>
        <p:spPr>
          <a:xfrm flipV="1">
            <a:off x="0" y="0"/>
            <a:ext cx="12192000" cy="5714804"/>
          </a:xfrm>
          <a:prstGeom prst="rect">
            <a:avLst/>
          </a:prstGeom>
          <a:solidFill>
            <a:srgbClr val="00E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 Placeholder 3">
            <a:extLst>
              <a:ext uri="{FF2B5EF4-FFF2-40B4-BE49-F238E27FC236}">
                <a16:creationId xmlns:a16="http://schemas.microsoft.com/office/drawing/2014/main" id="{5F61710B-A6E9-F24E-AB4A-EF9A39AAA3E4}"/>
              </a:ext>
            </a:extLst>
          </p:cNvPr>
          <p:cNvSpPr>
            <a:spLocks noGrp="1"/>
          </p:cNvSpPr>
          <p:nvPr>
            <p:ph type="body" sz="quarter" idx="15" hasCustomPrompt="1"/>
          </p:nvPr>
        </p:nvSpPr>
        <p:spPr>
          <a:xfrm>
            <a:off x="5693589" y="29253"/>
            <a:ext cx="6217199" cy="1413343"/>
          </a:xfrm>
          <a:noFill/>
        </p:spPr>
        <p:txBody>
          <a:bodyPr>
            <a:noAutofit/>
          </a:bodyPr>
          <a:lstStyle>
            <a:lvl1pPr marL="0" indent="0" algn="r">
              <a:buNone/>
              <a:defRPr sz="9600" b="1" i="0">
                <a:ln w="15875">
                  <a:solidFill>
                    <a:schemeClr val="bg1"/>
                  </a:solidFill>
                </a:ln>
                <a:noFill/>
                <a:latin typeface="Montserrat Black" pitchFamily="2" charset="77"/>
              </a:defRPr>
            </a:lvl1pPr>
          </a:lstStyle>
          <a:p>
            <a:pPr lvl="0"/>
            <a:r>
              <a:rPr lang="en-GB"/>
              <a:t>ENTER</a:t>
            </a:r>
            <a:endParaRPr lang="en-US"/>
          </a:p>
        </p:txBody>
      </p:sp>
      <p:sp>
        <p:nvSpPr>
          <p:cNvPr id="16" name="Text Placeholder 3">
            <a:extLst>
              <a:ext uri="{FF2B5EF4-FFF2-40B4-BE49-F238E27FC236}">
                <a16:creationId xmlns:a16="http://schemas.microsoft.com/office/drawing/2014/main" id="{3777E145-9901-A34C-900B-BEDD4B8786CD}"/>
              </a:ext>
            </a:extLst>
          </p:cNvPr>
          <p:cNvSpPr>
            <a:spLocks noGrp="1"/>
          </p:cNvSpPr>
          <p:nvPr>
            <p:ph type="body" sz="quarter" idx="16" hasCustomPrompt="1"/>
          </p:nvPr>
        </p:nvSpPr>
        <p:spPr>
          <a:xfrm>
            <a:off x="5693589" y="1108935"/>
            <a:ext cx="6217199" cy="1458722"/>
          </a:xfrm>
          <a:noFill/>
        </p:spPr>
        <p:txBody>
          <a:bodyPr>
            <a:normAutofit/>
          </a:bodyPr>
          <a:lstStyle>
            <a:lvl1pPr marL="0" indent="0" algn="r">
              <a:buNone/>
              <a:defRPr sz="9600" b="1" i="0">
                <a:ln w="15875">
                  <a:solidFill>
                    <a:schemeClr val="bg1"/>
                  </a:solidFill>
                </a:ln>
                <a:noFill/>
                <a:latin typeface="Montserrat Black" pitchFamily="2" charset="77"/>
              </a:defRPr>
            </a:lvl1pPr>
          </a:lstStyle>
          <a:p>
            <a:pPr lvl="0"/>
            <a:r>
              <a:rPr lang="en-GB"/>
              <a:t>YOUR</a:t>
            </a:r>
            <a:endParaRPr lang="en-US"/>
          </a:p>
        </p:txBody>
      </p:sp>
      <p:sp>
        <p:nvSpPr>
          <p:cNvPr id="17" name="Text Placeholder 3">
            <a:extLst>
              <a:ext uri="{FF2B5EF4-FFF2-40B4-BE49-F238E27FC236}">
                <a16:creationId xmlns:a16="http://schemas.microsoft.com/office/drawing/2014/main" id="{5B5E8E0F-8ABE-5141-8B58-45EFEDFAE4C7}"/>
              </a:ext>
            </a:extLst>
          </p:cNvPr>
          <p:cNvSpPr>
            <a:spLocks noGrp="1"/>
          </p:cNvSpPr>
          <p:nvPr>
            <p:ph type="body" sz="quarter" idx="17" hasCustomPrompt="1"/>
          </p:nvPr>
        </p:nvSpPr>
        <p:spPr>
          <a:xfrm>
            <a:off x="5693589" y="2165753"/>
            <a:ext cx="6217199" cy="1458723"/>
          </a:xfrm>
        </p:spPr>
        <p:txBody>
          <a:bodyPr>
            <a:normAutofit/>
          </a:bodyPr>
          <a:lstStyle>
            <a:lvl1pPr marL="0" indent="0" algn="r">
              <a:buNone/>
              <a:defRPr sz="9600" b="1" i="0">
                <a:solidFill>
                  <a:schemeClr val="bg1"/>
                </a:solidFill>
                <a:latin typeface="Montserrat Black" pitchFamily="2" charset="77"/>
              </a:defRPr>
            </a:lvl1pPr>
          </a:lstStyle>
          <a:p>
            <a:pPr lvl="0"/>
            <a:r>
              <a:rPr lang="en-GB"/>
              <a:t>WORD</a:t>
            </a:r>
            <a:endParaRPr lang="en-US"/>
          </a:p>
        </p:txBody>
      </p:sp>
      <p:sp>
        <p:nvSpPr>
          <p:cNvPr id="18" name="Text Placeholder 3">
            <a:extLst>
              <a:ext uri="{FF2B5EF4-FFF2-40B4-BE49-F238E27FC236}">
                <a16:creationId xmlns:a16="http://schemas.microsoft.com/office/drawing/2014/main" id="{C8539CC6-ABD0-8E47-8A80-B78BEA39744C}"/>
              </a:ext>
            </a:extLst>
          </p:cNvPr>
          <p:cNvSpPr>
            <a:spLocks noGrp="1"/>
          </p:cNvSpPr>
          <p:nvPr>
            <p:ph type="body" sz="quarter" idx="19" hasCustomPrompt="1"/>
          </p:nvPr>
        </p:nvSpPr>
        <p:spPr>
          <a:xfrm>
            <a:off x="5693589" y="3234029"/>
            <a:ext cx="6217199" cy="1458724"/>
          </a:xfrm>
          <a:noFill/>
        </p:spPr>
        <p:txBody>
          <a:bodyPr>
            <a:normAutofit/>
          </a:bodyPr>
          <a:lstStyle>
            <a:lvl1pPr marL="0" indent="0" algn="r">
              <a:buNone/>
              <a:defRPr sz="9600" b="1" i="0">
                <a:ln w="15875">
                  <a:solidFill>
                    <a:schemeClr val="bg1"/>
                  </a:solidFill>
                </a:ln>
                <a:noFill/>
                <a:latin typeface="Montserrat Black" pitchFamily="2" charset="77"/>
              </a:defRPr>
            </a:lvl1pPr>
          </a:lstStyle>
          <a:p>
            <a:pPr lvl="0"/>
            <a:r>
              <a:rPr lang="en-GB"/>
              <a:t>INSIDE</a:t>
            </a:r>
            <a:endParaRPr lang="en-US"/>
          </a:p>
        </p:txBody>
      </p:sp>
      <p:sp>
        <p:nvSpPr>
          <p:cNvPr id="19" name="Text Placeholder 3">
            <a:extLst>
              <a:ext uri="{FF2B5EF4-FFF2-40B4-BE49-F238E27FC236}">
                <a16:creationId xmlns:a16="http://schemas.microsoft.com/office/drawing/2014/main" id="{C67CEA9B-81F3-5946-8974-A19F69EE5D6C}"/>
              </a:ext>
            </a:extLst>
          </p:cNvPr>
          <p:cNvSpPr>
            <a:spLocks noGrp="1"/>
          </p:cNvSpPr>
          <p:nvPr>
            <p:ph type="body" sz="quarter" idx="20" hasCustomPrompt="1"/>
          </p:nvPr>
        </p:nvSpPr>
        <p:spPr>
          <a:xfrm>
            <a:off x="5693589" y="4289746"/>
            <a:ext cx="6217199" cy="1458724"/>
          </a:xfrm>
          <a:noFill/>
        </p:spPr>
        <p:txBody>
          <a:bodyPr>
            <a:normAutofit/>
          </a:bodyPr>
          <a:lstStyle>
            <a:lvl1pPr marL="0" indent="0" algn="r">
              <a:buNone/>
              <a:defRPr sz="9600" b="1" i="0">
                <a:ln w="15875">
                  <a:solidFill>
                    <a:schemeClr val="bg1"/>
                  </a:solidFill>
                </a:ln>
                <a:noFill/>
                <a:latin typeface="Montserrat Black" pitchFamily="2" charset="77"/>
              </a:defRPr>
            </a:lvl1pPr>
          </a:lstStyle>
          <a:p>
            <a:pPr lvl="0"/>
            <a:r>
              <a:rPr lang="en-GB"/>
              <a:t>HERE</a:t>
            </a:r>
            <a:endParaRPr lang="en-US"/>
          </a:p>
        </p:txBody>
      </p:sp>
      <p:pic>
        <p:nvPicPr>
          <p:cNvPr id="10" name="Picture 9">
            <a:extLst>
              <a:ext uri="{FF2B5EF4-FFF2-40B4-BE49-F238E27FC236}">
                <a16:creationId xmlns:a16="http://schemas.microsoft.com/office/drawing/2014/main" id="{DC0B1812-F464-9741-A902-27413FFE2F14}"/>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9843130" y="5714804"/>
            <a:ext cx="2032348" cy="1143196"/>
          </a:xfrm>
          <a:prstGeom prst="rect">
            <a:avLst/>
          </a:prstGeom>
        </p:spPr>
      </p:pic>
      <p:pic>
        <p:nvPicPr>
          <p:cNvPr id="23" name="Picture 22" descr="Large thumbs up image">
            <a:extLst>
              <a:ext uri="{FF2B5EF4-FFF2-40B4-BE49-F238E27FC236}">
                <a16:creationId xmlns:a16="http://schemas.microsoft.com/office/drawing/2014/main" id="{95E1D273-96DA-3E4C-A446-B8577EB02279}"/>
              </a:ext>
            </a:extLst>
          </p:cNvPr>
          <p:cNvPicPr>
            <a:picLocks noChangeAspect="1"/>
          </p:cNvPicPr>
          <p:nvPr userDrawn="1"/>
        </p:nvPicPr>
        <p:blipFill rotWithShape="1">
          <a:blip r:embed="rId3"/>
          <a:srcRect l="18641" r="-1601"/>
          <a:stretch/>
        </p:blipFill>
        <p:spPr>
          <a:xfrm>
            <a:off x="0" y="486064"/>
            <a:ext cx="6456504" cy="6137464"/>
          </a:xfrm>
          <a:prstGeom prst="rect">
            <a:avLst/>
          </a:prstGeom>
        </p:spPr>
      </p:pic>
      <p:pic>
        <p:nvPicPr>
          <p:cNvPr id="24" name="Picture 23">
            <a:extLst>
              <a:ext uri="{FF2B5EF4-FFF2-40B4-BE49-F238E27FC236}">
                <a16:creationId xmlns:a16="http://schemas.microsoft.com/office/drawing/2014/main" id="{DE11C155-14E3-A541-A2C0-B09D48D4D224}"/>
              </a:ext>
              <a:ext uri="{C183D7F6-B498-43B3-948B-1728B52AA6E4}">
                <adec:decorative xmlns:adec="http://schemas.microsoft.com/office/drawing/2017/decorative" val="1"/>
              </a:ext>
            </a:extLst>
          </p:cNvPr>
          <p:cNvPicPr>
            <a:picLocks noChangeAspect="1"/>
          </p:cNvPicPr>
          <p:nvPr userDrawn="1"/>
        </p:nvPicPr>
        <p:blipFill>
          <a:blip r:embed="rId4"/>
          <a:srcRect/>
          <a:stretch/>
        </p:blipFill>
        <p:spPr>
          <a:xfrm>
            <a:off x="371475" y="486064"/>
            <a:ext cx="1459057" cy="733896"/>
          </a:xfrm>
          <a:prstGeom prst="rect">
            <a:avLst/>
          </a:prstGeom>
        </p:spPr>
      </p:pic>
      <p:sp>
        <p:nvSpPr>
          <p:cNvPr id="13" name="Footer Placeholder 7">
            <a:extLst>
              <a:ext uri="{FF2B5EF4-FFF2-40B4-BE49-F238E27FC236}">
                <a16:creationId xmlns:a16="http://schemas.microsoft.com/office/drawing/2014/main" id="{FBE5A209-02AB-2E4A-A0D6-580E23658093}"/>
              </a:ext>
              <a:ext uri="{C183D7F6-B498-43B3-948B-1728B52AA6E4}">
                <adec:decorative xmlns:adec="http://schemas.microsoft.com/office/drawing/2017/decorative" val="1"/>
              </a:ext>
            </a:extLst>
          </p:cNvPr>
          <p:cNvSpPr>
            <a:spLocks noGrp="1"/>
          </p:cNvSpPr>
          <p:nvPr>
            <p:ph type="ftr" sz="quarter" idx="14"/>
          </p:nvPr>
        </p:nvSpPr>
        <p:spPr>
          <a:xfrm>
            <a:off x="280516" y="6023044"/>
            <a:ext cx="6994044" cy="365125"/>
          </a:xfrm>
        </p:spPr>
        <p:txBody>
          <a:bodyPr/>
          <a:lstStyle/>
          <a:p>
            <a:r>
              <a:rPr lang="en-US"/>
              <a:t>Campaigning</a:t>
            </a:r>
          </a:p>
        </p:txBody>
      </p:sp>
      <p:sp>
        <p:nvSpPr>
          <p:cNvPr id="14" name="Footer Placeholder 40">
            <a:hlinkClick r:id="rId5"/>
            <a:extLst>
              <a:ext uri="{FF2B5EF4-FFF2-40B4-BE49-F238E27FC236}">
                <a16:creationId xmlns:a16="http://schemas.microsoft.com/office/drawing/2014/main" id="{518ED22E-CF47-CB49-B148-A90F0C8E42A7}"/>
              </a:ext>
              <a:ext uri="{C183D7F6-B498-43B3-948B-1728B52AA6E4}">
                <adec:decorative xmlns:adec="http://schemas.microsoft.com/office/drawing/2017/decorative" val="1"/>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err="1">
                <a:solidFill>
                  <a:schemeClr val="tx1"/>
                </a:solidFill>
              </a:rPr>
              <a:t>electoralcommission.org.uk</a:t>
            </a:r>
            <a:r>
              <a:rPr lang="en-US" sz="900" b="0" u="none">
                <a:solidFill>
                  <a:schemeClr val="tx1"/>
                </a:solidFill>
              </a:rPr>
              <a:t>/learning</a:t>
            </a:r>
          </a:p>
        </p:txBody>
      </p:sp>
    </p:spTree>
    <p:extLst>
      <p:ext uri="{BB962C8B-B14F-4D97-AF65-F5344CB8AC3E}">
        <p14:creationId xmlns:p14="http://schemas.microsoft.com/office/powerpoint/2010/main" val="246595531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ompliment B">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A0DC8F9-5F33-524B-BB1E-1EE5561FBD95}"/>
              </a:ext>
              <a:ext uri="{C183D7F6-B498-43B3-948B-1728B52AA6E4}">
                <adec:decorative xmlns:adec="http://schemas.microsoft.com/office/drawing/2017/decorative" val="1"/>
              </a:ext>
            </a:extLst>
          </p:cNvPr>
          <p:cNvSpPr/>
          <p:nvPr userDrawn="1"/>
        </p:nvSpPr>
        <p:spPr>
          <a:xfrm flipV="1">
            <a:off x="0" y="0"/>
            <a:ext cx="12192000" cy="5714804"/>
          </a:xfrm>
          <a:prstGeom prst="rect">
            <a:avLst/>
          </a:prstGeom>
          <a:solidFill>
            <a:srgbClr val="FF8B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 Placeholder 3">
            <a:extLst>
              <a:ext uri="{FF2B5EF4-FFF2-40B4-BE49-F238E27FC236}">
                <a16:creationId xmlns:a16="http://schemas.microsoft.com/office/drawing/2014/main" id="{D95977E2-1626-9F42-9995-149D90931135}"/>
              </a:ext>
            </a:extLst>
          </p:cNvPr>
          <p:cNvSpPr>
            <a:spLocks noGrp="1"/>
          </p:cNvSpPr>
          <p:nvPr>
            <p:ph type="body" sz="quarter" idx="15" hasCustomPrompt="1"/>
          </p:nvPr>
        </p:nvSpPr>
        <p:spPr>
          <a:xfrm>
            <a:off x="5693589" y="29253"/>
            <a:ext cx="6217199" cy="1413343"/>
          </a:xfrm>
          <a:noFill/>
        </p:spPr>
        <p:txBody>
          <a:bodyPr>
            <a:noAutofit/>
          </a:bodyPr>
          <a:lstStyle>
            <a:lvl1pPr marL="0" indent="0" algn="r">
              <a:buNone/>
              <a:defRPr sz="9600" b="1" i="0">
                <a:ln w="15875">
                  <a:solidFill>
                    <a:schemeClr val="bg1"/>
                  </a:solidFill>
                </a:ln>
                <a:noFill/>
                <a:latin typeface="Montserrat Black" pitchFamily="2" charset="77"/>
              </a:defRPr>
            </a:lvl1pPr>
          </a:lstStyle>
          <a:p>
            <a:pPr lvl="0"/>
            <a:r>
              <a:rPr lang="en-GB"/>
              <a:t>ENTER</a:t>
            </a:r>
            <a:endParaRPr lang="en-US"/>
          </a:p>
        </p:txBody>
      </p:sp>
      <p:sp>
        <p:nvSpPr>
          <p:cNvPr id="16" name="Text Placeholder 3">
            <a:extLst>
              <a:ext uri="{FF2B5EF4-FFF2-40B4-BE49-F238E27FC236}">
                <a16:creationId xmlns:a16="http://schemas.microsoft.com/office/drawing/2014/main" id="{F753EA5F-DE35-9946-A18F-18DDF276C6C1}"/>
              </a:ext>
            </a:extLst>
          </p:cNvPr>
          <p:cNvSpPr>
            <a:spLocks noGrp="1"/>
          </p:cNvSpPr>
          <p:nvPr>
            <p:ph type="body" sz="quarter" idx="16" hasCustomPrompt="1"/>
          </p:nvPr>
        </p:nvSpPr>
        <p:spPr>
          <a:xfrm>
            <a:off x="5693589" y="1108935"/>
            <a:ext cx="6217199" cy="1458722"/>
          </a:xfrm>
          <a:noFill/>
        </p:spPr>
        <p:txBody>
          <a:bodyPr>
            <a:normAutofit/>
          </a:bodyPr>
          <a:lstStyle>
            <a:lvl1pPr marL="0" indent="0" algn="r">
              <a:buNone/>
              <a:defRPr sz="9600" b="1" i="0">
                <a:ln w="15875">
                  <a:solidFill>
                    <a:schemeClr val="bg1"/>
                  </a:solidFill>
                </a:ln>
                <a:noFill/>
                <a:latin typeface="Montserrat Black" pitchFamily="2" charset="77"/>
              </a:defRPr>
            </a:lvl1pPr>
          </a:lstStyle>
          <a:p>
            <a:pPr lvl="0"/>
            <a:r>
              <a:rPr lang="en-GB"/>
              <a:t>YOUR</a:t>
            </a:r>
            <a:endParaRPr lang="en-US"/>
          </a:p>
        </p:txBody>
      </p:sp>
      <p:sp>
        <p:nvSpPr>
          <p:cNvPr id="17" name="Text Placeholder 3">
            <a:extLst>
              <a:ext uri="{FF2B5EF4-FFF2-40B4-BE49-F238E27FC236}">
                <a16:creationId xmlns:a16="http://schemas.microsoft.com/office/drawing/2014/main" id="{A65ACEB7-0798-1443-AF35-4981F842DC0A}"/>
              </a:ext>
            </a:extLst>
          </p:cNvPr>
          <p:cNvSpPr>
            <a:spLocks noGrp="1"/>
          </p:cNvSpPr>
          <p:nvPr>
            <p:ph type="body" sz="quarter" idx="17" hasCustomPrompt="1"/>
          </p:nvPr>
        </p:nvSpPr>
        <p:spPr>
          <a:xfrm>
            <a:off x="5693589" y="2165753"/>
            <a:ext cx="6217199" cy="1458723"/>
          </a:xfrm>
        </p:spPr>
        <p:txBody>
          <a:bodyPr>
            <a:normAutofit/>
          </a:bodyPr>
          <a:lstStyle>
            <a:lvl1pPr marL="0" indent="0" algn="r">
              <a:buNone/>
              <a:defRPr sz="9600" b="1" i="0">
                <a:solidFill>
                  <a:schemeClr val="bg1"/>
                </a:solidFill>
                <a:latin typeface="Montserrat Black" pitchFamily="2" charset="77"/>
              </a:defRPr>
            </a:lvl1pPr>
          </a:lstStyle>
          <a:p>
            <a:pPr lvl="0"/>
            <a:r>
              <a:rPr lang="en-GB"/>
              <a:t>WORD</a:t>
            </a:r>
            <a:endParaRPr lang="en-US"/>
          </a:p>
        </p:txBody>
      </p:sp>
      <p:sp>
        <p:nvSpPr>
          <p:cNvPr id="18" name="Text Placeholder 3">
            <a:extLst>
              <a:ext uri="{FF2B5EF4-FFF2-40B4-BE49-F238E27FC236}">
                <a16:creationId xmlns:a16="http://schemas.microsoft.com/office/drawing/2014/main" id="{D4B531B7-A03A-A14A-B851-21307400C576}"/>
              </a:ext>
            </a:extLst>
          </p:cNvPr>
          <p:cNvSpPr>
            <a:spLocks noGrp="1"/>
          </p:cNvSpPr>
          <p:nvPr>
            <p:ph type="body" sz="quarter" idx="19" hasCustomPrompt="1"/>
          </p:nvPr>
        </p:nvSpPr>
        <p:spPr>
          <a:xfrm>
            <a:off x="5693589" y="3234029"/>
            <a:ext cx="6217199" cy="1458724"/>
          </a:xfrm>
          <a:noFill/>
        </p:spPr>
        <p:txBody>
          <a:bodyPr>
            <a:normAutofit/>
          </a:bodyPr>
          <a:lstStyle>
            <a:lvl1pPr marL="0" indent="0" algn="r">
              <a:buNone/>
              <a:defRPr sz="9600" b="1" i="0">
                <a:ln w="15875">
                  <a:solidFill>
                    <a:schemeClr val="bg1"/>
                  </a:solidFill>
                </a:ln>
                <a:noFill/>
                <a:latin typeface="Montserrat Black" pitchFamily="2" charset="77"/>
              </a:defRPr>
            </a:lvl1pPr>
          </a:lstStyle>
          <a:p>
            <a:pPr lvl="0"/>
            <a:r>
              <a:rPr lang="en-GB"/>
              <a:t>INSIDE</a:t>
            </a:r>
            <a:endParaRPr lang="en-US"/>
          </a:p>
        </p:txBody>
      </p:sp>
      <p:sp>
        <p:nvSpPr>
          <p:cNvPr id="24" name="Text Placeholder 3">
            <a:extLst>
              <a:ext uri="{FF2B5EF4-FFF2-40B4-BE49-F238E27FC236}">
                <a16:creationId xmlns:a16="http://schemas.microsoft.com/office/drawing/2014/main" id="{2A0079FF-61F9-3B4C-B606-4644D67F6021}"/>
              </a:ext>
            </a:extLst>
          </p:cNvPr>
          <p:cNvSpPr>
            <a:spLocks noGrp="1"/>
          </p:cNvSpPr>
          <p:nvPr>
            <p:ph type="body" sz="quarter" idx="20" hasCustomPrompt="1"/>
          </p:nvPr>
        </p:nvSpPr>
        <p:spPr>
          <a:xfrm>
            <a:off x="5693589" y="4289746"/>
            <a:ext cx="6217199" cy="1458724"/>
          </a:xfrm>
          <a:noFill/>
        </p:spPr>
        <p:txBody>
          <a:bodyPr>
            <a:normAutofit/>
          </a:bodyPr>
          <a:lstStyle>
            <a:lvl1pPr marL="0" indent="0" algn="r">
              <a:buNone/>
              <a:defRPr sz="9600" b="1" i="0">
                <a:ln w="15875">
                  <a:solidFill>
                    <a:schemeClr val="bg1"/>
                  </a:solidFill>
                </a:ln>
                <a:noFill/>
                <a:latin typeface="Montserrat Black" pitchFamily="2" charset="77"/>
              </a:defRPr>
            </a:lvl1pPr>
          </a:lstStyle>
          <a:p>
            <a:pPr lvl="0"/>
            <a:r>
              <a:rPr lang="en-GB"/>
              <a:t>HERE</a:t>
            </a:r>
            <a:endParaRPr lang="en-US"/>
          </a:p>
        </p:txBody>
      </p:sp>
      <p:pic>
        <p:nvPicPr>
          <p:cNvPr id="10" name="Picture 9">
            <a:extLst>
              <a:ext uri="{FF2B5EF4-FFF2-40B4-BE49-F238E27FC236}">
                <a16:creationId xmlns:a16="http://schemas.microsoft.com/office/drawing/2014/main" id="{DC0B1812-F464-9741-A902-27413FFE2F14}"/>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9843130" y="5714804"/>
            <a:ext cx="2032348" cy="1143196"/>
          </a:xfrm>
          <a:prstGeom prst="rect">
            <a:avLst/>
          </a:prstGeom>
        </p:spPr>
      </p:pic>
      <p:pic>
        <p:nvPicPr>
          <p:cNvPr id="26" name="Picture 25">
            <a:extLst>
              <a:ext uri="{FF2B5EF4-FFF2-40B4-BE49-F238E27FC236}">
                <a16:creationId xmlns:a16="http://schemas.microsoft.com/office/drawing/2014/main" id="{9E657A7F-118A-1D49-A661-4E14BF47B5FC}"/>
              </a:ext>
              <a:ext uri="{C183D7F6-B498-43B3-948B-1728B52AA6E4}">
                <adec:decorative xmlns:adec="http://schemas.microsoft.com/office/drawing/2017/decorative" val="1"/>
              </a:ext>
            </a:extLst>
          </p:cNvPr>
          <p:cNvPicPr>
            <a:picLocks noChangeAspect="1"/>
          </p:cNvPicPr>
          <p:nvPr userDrawn="1"/>
        </p:nvPicPr>
        <p:blipFill>
          <a:blip r:embed="rId3"/>
          <a:srcRect/>
          <a:stretch/>
        </p:blipFill>
        <p:spPr>
          <a:xfrm>
            <a:off x="371475" y="486064"/>
            <a:ext cx="1459057" cy="733896"/>
          </a:xfrm>
          <a:prstGeom prst="rect">
            <a:avLst/>
          </a:prstGeom>
        </p:spPr>
      </p:pic>
      <p:pic>
        <p:nvPicPr>
          <p:cNvPr id="27" name="Picture 26" descr="Large thumbs up image">
            <a:extLst>
              <a:ext uri="{FF2B5EF4-FFF2-40B4-BE49-F238E27FC236}">
                <a16:creationId xmlns:a16="http://schemas.microsoft.com/office/drawing/2014/main" id="{EC213E02-69B6-2143-A88E-06C4B948BDAE}"/>
              </a:ext>
              <a:ext uri="{C183D7F6-B498-43B3-948B-1728B52AA6E4}">
                <adec:decorative xmlns:adec="http://schemas.microsoft.com/office/drawing/2017/decorative" val="0"/>
              </a:ext>
            </a:extLst>
          </p:cNvPr>
          <p:cNvPicPr>
            <a:picLocks noChangeAspect="1"/>
          </p:cNvPicPr>
          <p:nvPr userDrawn="1"/>
        </p:nvPicPr>
        <p:blipFill rotWithShape="1">
          <a:blip r:embed="rId4"/>
          <a:srcRect l="18641" r="-1601"/>
          <a:stretch/>
        </p:blipFill>
        <p:spPr>
          <a:xfrm>
            <a:off x="0" y="486064"/>
            <a:ext cx="6456504" cy="6137464"/>
          </a:xfrm>
          <a:prstGeom prst="rect">
            <a:avLst/>
          </a:prstGeom>
        </p:spPr>
      </p:pic>
      <p:sp>
        <p:nvSpPr>
          <p:cNvPr id="13" name="Footer Placeholder 7">
            <a:extLst>
              <a:ext uri="{FF2B5EF4-FFF2-40B4-BE49-F238E27FC236}">
                <a16:creationId xmlns:a16="http://schemas.microsoft.com/office/drawing/2014/main" id="{DB5CE8D6-2C3F-9246-B7A4-66112B1C554F}"/>
              </a:ext>
              <a:ext uri="{C183D7F6-B498-43B3-948B-1728B52AA6E4}">
                <adec:decorative xmlns:adec="http://schemas.microsoft.com/office/drawing/2017/decorative" val="1"/>
              </a:ext>
            </a:extLst>
          </p:cNvPr>
          <p:cNvSpPr>
            <a:spLocks noGrp="1"/>
          </p:cNvSpPr>
          <p:nvPr>
            <p:ph type="ftr" sz="quarter" idx="14"/>
          </p:nvPr>
        </p:nvSpPr>
        <p:spPr>
          <a:xfrm>
            <a:off x="280516" y="6023044"/>
            <a:ext cx="6994044" cy="365125"/>
          </a:xfrm>
        </p:spPr>
        <p:txBody>
          <a:bodyPr/>
          <a:lstStyle/>
          <a:p>
            <a:r>
              <a:rPr lang="en-US"/>
              <a:t>Campaigning</a:t>
            </a:r>
          </a:p>
        </p:txBody>
      </p:sp>
      <p:sp>
        <p:nvSpPr>
          <p:cNvPr id="14" name="Footer Placeholder 40">
            <a:hlinkClick r:id="rId5"/>
            <a:extLst>
              <a:ext uri="{FF2B5EF4-FFF2-40B4-BE49-F238E27FC236}">
                <a16:creationId xmlns:a16="http://schemas.microsoft.com/office/drawing/2014/main" id="{896A6BA4-B40C-E34C-841A-1FB6E6F4DAF5}"/>
              </a:ext>
              <a:ext uri="{C183D7F6-B498-43B3-948B-1728B52AA6E4}">
                <adec:decorative xmlns:adec="http://schemas.microsoft.com/office/drawing/2017/decorative" val="1"/>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err="1">
                <a:solidFill>
                  <a:schemeClr val="tx1"/>
                </a:solidFill>
              </a:rPr>
              <a:t>electoralcommission.org.uk</a:t>
            </a:r>
            <a:r>
              <a:rPr lang="en-US" sz="900" b="0" u="none">
                <a:solidFill>
                  <a:schemeClr val="tx1"/>
                </a:solidFill>
              </a:rPr>
              <a:t>/learning</a:t>
            </a:r>
          </a:p>
        </p:txBody>
      </p:sp>
    </p:spTree>
    <p:extLst>
      <p:ext uri="{BB962C8B-B14F-4D97-AF65-F5344CB8AC3E}">
        <p14:creationId xmlns:p14="http://schemas.microsoft.com/office/powerpoint/2010/main" val="345695166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Activity Slide A">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79CCBF0C-51E0-5841-BD79-D16A73A54CF6}"/>
              </a:ext>
            </a:extLst>
          </p:cNvPr>
          <p:cNvSpPr/>
          <p:nvPr userDrawn="1"/>
        </p:nvSpPr>
        <p:spPr>
          <a:xfrm>
            <a:off x="371475" y="1778216"/>
            <a:ext cx="11412537" cy="618708"/>
          </a:xfrm>
          <a:prstGeom prst="rect">
            <a:avLst/>
          </a:prstGeom>
          <a:solidFill>
            <a:srgbClr val="00E7BD">
              <a:alpha val="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Main title ">
            <a:extLst>
              <a:ext uri="{FF2B5EF4-FFF2-40B4-BE49-F238E27FC236}">
                <a16:creationId xmlns:a16="http://schemas.microsoft.com/office/drawing/2014/main" id="{835CA9BB-A6B4-CA47-B677-9D20AA2EE172}"/>
              </a:ext>
            </a:extLst>
          </p:cNvPr>
          <p:cNvSpPr>
            <a:spLocks noGrp="1"/>
          </p:cNvSpPr>
          <p:nvPr>
            <p:ph type="title" hasCustomPrompt="1"/>
          </p:nvPr>
        </p:nvSpPr>
        <p:spPr>
          <a:xfrm>
            <a:off x="290455" y="467140"/>
            <a:ext cx="7689574" cy="610984"/>
          </a:xfrm>
        </p:spPr>
        <p:txBody>
          <a:bodyPr anchor="t"/>
          <a:lstStyle>
            <a:lvl1pPr>
              <a:defRPr b="1" i="0">
                <a:solidFill>
                  <a:schemeClr val="tx1">
                    <a:lumMod val="95000"/>
                    <a:lumOff val="5000"/>
                  </a:schemeClr>
                </a:solidFill>
                <a:latin typeface="Montserrat ExtraBold" pitchFamily="2" charset="77"/>
              </a:defRPr>
            </a:lvl1pPr>
          </a:lstStyle>
          <a:p>
            <a:r>
              <a:rPr lang="en-GB"/>
              <a:t>TITLE TO GO HERE</a:t>
            </a:r>
            <a:endParaRPr lang="en-US"/>
          </a:p>
        </p:txBody>
      </p:sp>
      <p:sp>
        <p:nvSpPr>
          <p:cNvPr id="4" name="Sub title">
            <a:extLst>
              <a:ext uri="{FF2B5EF4-FFF2-40B4-BE49-F238E27FC236}">
                <a16:creationId xmlns:a16="http://schemas.microsoft.com/office/drawing/2014/main" id="{D13E1E8A-CBA7-E148-ADB0-72C2716EFC42}"/>
              </a:ext>
            </a:extLst>
          </p:cNvPr>
          <p:cNvSpPr>
            <a:spLocks noGrp="1"/>
          </p:cNvSpPr>
          <p:nvPr>
            <p:ph type="body" sz="quarter" idx="14" hasCustomPrompt="1"/>
          </p:nvPr>
        </p:nvSpPr>
        <p:spPr>
          <a:xfrm>
            <a:off x="290456" y="1078124"/>
            <a:ext cx="7689574" cy="398462"/>
          </a:xfrm>
        </p:spPr>
        <p:txBody>
          <a:bodyPr/>
          <a:lstStyle>
            <a:lvl1pPr marL="0" indent="0">
              <a:buNone/>
              <a:defRPr b="0"/>
            </a:lvl1pPr>
          </a:lstStyle>
          <a:p>
            <a:pPr lvl="0"/>
            <a:r>
              <a:rPr lang="en-GB"/>
              <a:t>You could also add a subtitle here</a:t>
            </a:r>
            <a:endParaRPr lang="en-US"/>
          </a:p>
        </p:txBody>
      </p:sp>
      <p:sp>
        <p:nvSpPr>
          <p:cNvPr id="22" name="Time">
            <a:extLst>
              <a:ext uri="{FF2B5EF4-FFF2-40B4-BE49-F238E27FC236}">
                <a16:creationId xmlns:a16="http://schemas.microsoft.com/office/drawing/2014/main" id="{76034E37-BB81-3D45-A83E-BCF50D14B338}"/>
              </a:ext>
            </a:extLst>
          </p:cNvPr>
          <p:cNvSpPr>
            <a:spLocks noGrp="1"/>
          </p:cNvSpPr>
          <p:nvPr>
            <p:ph type="body" sz="quarter" idx="15" hasCustomPrompt="1"/>
          </p:nvPr>
        </p:nvSpPr>
        <p:spPr>
          <a:xfrm>
            <a:off x="954135" y="1784826"/>
            <a:ext cx="4724671" cy="612096"/>
          </a:xfrm>
        </p:spPr>
        <p:txBody>
          <a:bodyPr anchor="ctr">
            <a:normAutofit/>
          </a:bodyPr>
          <a:lstStyle>
            <a:lvl1pPr marL="0" indent="0">
              <a:buNone/>
              <a:defRPr sz="1600"/>
            </a:lvl1pPr>
          </a:lstStyle>
          <a:p>
            <a:pPr lvl="0"/>
            <a:r>
              <a:rPr lang="en-GB"/>
              <a:t>XX to XX minutes</a:t>
            </a:r>
            <a:endParaRPr lang="en-US"/>
          </a:p>
        </p:txBody>
      </p:sp>
      <p:pic>
        <p:nvPicPr>
          <p:cNvPr id="23" name="Clock Icon" descr="Clock Icon&#10;">
            <a:extLst>
              <a:ext uri="{FF2B5EF4-FFF2-40B4-BE49-F238E27FC236}">
                <a16:creationId xmlns:a16="http://schemas.microsoft.com/office/drawing/2014/main" id="{6E4074F5-43E7-7043-91BF-4B3DCA9FD178}"/>
              </a:ext>
            </a:extLst>
          </p:cNvPr>
          <p:cNvPicPr>
            <a:picLocks noChangeAspect="1"/>
          </p:cNvPicPr>
          <p:nvPr userDrawn="1"/>
        </p:nvPicPr>
        <p:blipFill>
          <a:blip r:embed="rId2"/>
          <a:stretch>
            <a:fillRect/>
          </a:stretch>
        </p:blipFill>
        <p:spPr>
          <a:xfrm>
            <a:off x="564731" y="1917190"/>
            <a:ext cx="340759" cy="340759"/>
          </a:xfrm>
          <a:prstGeom prst="rect">
            <a:avLst/>
          </a:prstGeom>
        </p:spPr>
      </p:pic>
      <p:sp>
        <p:nvSpPr>
          <p:cNvPr id="29" name="Page copy">
            <a:extLst>
              <a:ext uri="{FF2B5EF4-FFF2-40B4-BE49-F238E27FC236}">
                <a16:creationId xmlns:a16="http://schemas.microsoft.com/office/drawing/2014/main" id="{6F329B5F-842D-9B45-BE3D-FF08822D72F3}"/>
              </a:ext>
            </a:extLst>
          </p:cNvPr>
          <p:cNvSpPr>
            <a:spLocks noGrp="1"/>
          </p:cNvSpPr>
          <p:nvPr>
            <p:ph type="body" sz="quarter" idx="11"/>
          </p:nvPr>
        </p:nvSpPr>
        <p:spPr>
          <a:xfrm>
            <a:off x="371475" y="2396923"/>
            <a:ext cx="11412537" cy="2952755"/>
          </a:xfrm>
          <a:solidFill>
            <a:srgbClr val="00E7BD">
              <a:alpha val="9000"/>
            </a:srgbClr>
          </a:solidFill>
          <a:ln>
            <a:noFill/>
          </a:ln>
        </p:spPr>
        <p:txBody>
          <a:bodyPr lIns="180000" tIns="180000" rIns="180000" bIns="180000" numCol="2" spcCol="288000"/>
          <a:lstStyle>
            <a:lvl1pPr marL="0" indent="0">
              <a:buClr>
                <a:srgbClr val="00E7BD"/>
              </a:buClr>
              <a:buNone/>
              <a:defRPr sz="1800"/>
            </a:lvl1pPr>
            <a:lvl2pPr>
              <a:buClr>
                <a:srgbClr val="00E7BD"/>
              </a:buClr>
              <a:defRPr sz="1600"/>
            </a:lvl2pPr>
            <a:lvl3pPr>
              <a:buClr>
                <a:srgbClr val="00E7BD"/>
              </a:buClr>
              <a:defRPr sz="1400"/>
            </a:lvl3pPr>
            <a:lvl4pPr>
              <a:buClr>
                <a:srgbClr val="00E7BD"/>
              </a:buClr>
              <a:defRPr sz="1200"/>
            </a:lvl4pPr>
            <a:lvl5pPr>
              <a:buClr>
                <a:srgbClr val="00E7BD"/>
              </a:buClr>
              <a:defRPr sz="1100"/>
            </a:lvl5pPr>
          </a:lstStyle>
          <a:p>
            <a:pPr lvl="0"/>
            <a:r>
              <a:rPr lang="en-GB"/>
              <a:t>Click to edit Master text styles</a:t>
            </a:r>
          </a:p>
          <a:p>
            <a:pPr lvl="1"/>
            <a:r>
              <a:rPr lang="en-GB"/>
              <a:t>Second level</a:t>
            </a:r>
          </a:p>
          <a:p>
            <a:pPr lvl="2"/>
            <a:r>
              <a:rPr lang="en-GB"/>
              <a:t>Third level</a:t>
            </a:r>
          </a:p>
          <a:p>
            <a:pPr lvl="3"/>
            <a:r>
              <a:rPr lang="en-GB"/>
              <a:t>Fourth level</a:t>
            </a:r>
          </a:p>
          <a:p>
            <a:pPr lvl="0"/>
            <a:r>
              <a:rPr lang="en-GB"/>
              <a:t>Fifth level Click to edit Master text styles</a:t>
            </a:r>
          </a:p>
          <a:p>
            <a:pPr lvl="1"/>
            <a:r>
              <a:rPr lang="en-GB"/>
              <a:t>Second level</a:t>
            </a:r>
          </a:p>
          <a:p>
            <a:pPr lvl="2"/>
            <a:r>
              <a:rPr lang="en-GB"/>
              <a:t>Third level</a:t>
            </a:r>
          </a:p>
          <a:p>
            <a:pPr lvl="3"/>
            <a:r>
              <a:rPr lang="en-GB"/>
              <a:t>Fourth level</a:t>
            </a:r>
          </a:p>
          <a:p>
            <a:pPr lvl="0"/>
            <a:endParaRPr lang="en-GB"/>
          </a:p>
          <a:p>
            <a:pPr lvl="0"/>
            <a:r>
              <a:rPr lang="en-GB"/>
              <a:t>Fifth level Click to edit Master text styles</a:t>
            </a:r>
          </a:p>
          <a:p>
            <a:pPr lvl="1"/>
            <a:r>
              <a:rPr lang="en-GB"/>
              <a:t>Second level</a:t>
            </a:r>
          </a:p>
          <a:p>
            <a:pPr lvl="2"/>
            <a:r>
              <a:rPr lang="en-GB"/>
              <a:t>Third level</a:t>
            </a:r>
          </a:p>
          <a:p>
            <a:pPr lvl="3"/>
            <a:r>
              <a:rPr lang="en-GB"/>
              <a:t>Fourth level</a:t>
            </a:r>
          </a:p>
          <a:p>
            <a:pPr lvl="0"/>
            <a:r>
              <a:rPr lang="en-GB"/>
              <a:t>Fifth level Click to edit Master text styles</a:t>
            </a:r>
          </a:p>
          <a:p>
            <a:pPr lvl="1"/>
            <a:r>
              <a:rPr lang="en-GB"/>
              <a:t>Second level</a:t>
            </a:r>
          </a:p>
          <a:p>
            <a:pPr lvl="2"/>
            <a:r>
              <a:rPr lang="en-GB"/>
              <a:t>Third level</a:t>
            </a:r>
          </a:p>
          <a:p>
            <a:pPr lvl="3"/>
            <a:r>
              <a:rPr lang="en-GB"/>
              <a:t>Fourth level</a:t>
            </a:r>
            <a:endParaRPr lang="en-US"/>
          </a:p>
        </p:txBody>
      </p:sp>
      <p:sp>
        <p:nvSpPr>
          <p:cNvPr id="12" name="Rectangle 11">
            <a:extLst>
              <a:ext uri="{FF2B5EF4-FFF2-40B4-BE49-F238E27FC236}">
                <a16:creationId xmlns:a16="http://schemas.microsoft.com/office/drawing/2014/main" id="{7F014093-AF3A-5B44-9D6D-8CAD7FCBB4E6}"/>
              </a:ext>
              <a:ext uri="{C183D7F6-B498-43B3-948B-1728B52AA6E4}">
                <adec:decorative xmlns:adec="http://schemas.microsoft.com/office/drawing/2017/decorative" val="1"/>
              </a:ext>
            </a:extLst>
          </p:cNvPr>
          <p:cNvSpPr/>
          <p:nvPr userDrawn="1"/>
        </p:nvSpPr>
        <p:spPr>
          <a:xfrm>
            <a:off x="0" y="5714804"/>
            <a:ext cx="12192000" cy="1143196"/>
          </a:xfrm>
          <a:prstGeom prst="rect">
            <a:avLst/>
          </a:prstGeom>
          <a:solidFill>
            <a:srgbClr val="00E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5B91ED7F-E7F2-6F46-B359-BE22D41E8343}"/>
              </a:ext>
              <a:ext uri="{C183D7F6-B498-43B3-948B-1728B52AA6E4}">
                <adec:decorative xmlns:adec="http://schemas.microsoft.com/office/drawing/2017/decorative" val="1"/>
              </a:ext>
            </a:extLst>
          </p:cNvPr>
          <p:cNvPicPr>
            <a:picLocks noChangeAspect="1"/>
          </p:cNvPicPr>
          <p:nvPr userDrawn="1"/>
        </p:nvPicPr>
        <p:blipFill rotWithShape="1">
          <a:blip r:embed="rId3"/>
          <a:srcRect l="43492" t="1401" r="873" b="6789"/>
          <a:stretch/>
        </p:blipFill>
        <p:spPr>
          <a:xfrm flipH="1">
            <a:off x="10044649" y="3982720"/>
            <a:ext cx="2157507" cy="2915920"/>
          </a:xfrm>
          <a:prstGeom prst="rect">
            <a:avLst/>
          </a:prstGeom>
        </p:spPr>
      </p:pic>
      <p:pic>
        <p:nvPicPr>
          <p:cNvPr id="7" name="Picture 6">
            <a:extLst>
              <a:ext uri="{FF2B5EF4-FFF2-40B4-BE49-F238E27FC236}">
                <a16:creationId xmlns:a16="http://schemas.microsoft.com/office/drawing/2014/main" id="{FBFED271-93C0-B449-8AA0-7EFCECB76C04}"/>
              </a:ext>
              <a:ext uri="{C183D7F6-B498-43B3-948B-1728B52AA6E4}">
                <adec:decorative xmlns:adec="http://schemas.microsoft.com/office/drawing/2017/decorative" val="1"/>
              </a:ext>
            </a:extLst>
          </p:cNvPr>
          <p:cNvPicPr>
            <a:picLocks noChangeAspect="1"/>
          </p:cNvPicPr>
          <p:nvPr userDrawn="1"/>
        </p:nvPicPr>
        <p:blipFill>
          <a:blip r:embed="rId4"/>
          <a:stretch>
            <a:fillRect/>
          </a:stretch>
        </p:blipFill>
        <p:spPr>
          <a:xfrm>
            <a:off x="9843130" y="5714804"/>
            <a:ext cx="2032348" cy="1143196"/>
          </a:xfrm>
          <a:prstGeom prst="rect">
            <a:avLst/>
          </a:prstGeom>
        </p:spPr>
      </p:pic>
      <p:pic>
        <p:nvPicPr>
          <p:cNvPr id="38" name="Picture 37">
            <a:extLst>
              <a:ext uri="{FF2B5EF4-FFF2-40B4-BE49-F238E27FC236}">
                <a16:creationId xmlns:a16="http://schemas.microsoft.com/office/drawing/2014/main" id="{4631544C-04FC-0D46-9813-A1C19C52F0E6}"/>
              </a:ext>
              <a:ext uri="{C183D7F6-B498-43B3-948B-1728B52AA6E4}">
                <adec:decorative xmlns:adec="http://schemas.microsoft.com/office/drawing/2017/decorative" val="1"/>
              </a:ext>
            </a:extLst>
          </p:cNvPr>
          <p:cNvPicPr>
            <a:picLocks noChangeAspect="1"/>
          </p:cNvPicPr>
          <p:nvPr userDrawn="1"/>
        </p:nvPicPr>
        <p:blipFill>
          <a:blip r:embed="rId5"/>
          <a:stretch>
            <a:fillRect/>
          </a:stretch>
        </p:blipFill>
        <p:spPr>
          <a:xfrm>
            <a:off x="10395293" y="389693"/>
            <a:ext cx="1459057" cy="846253"/>
          </a:xfrm>
          <a:prstGeom prst="rect">
            <a:avLst/>
          </a:prstGeom>
        </p:spPr>
      </p:pic>
      <p:sp>
        <p:nvSpPr>
          <p:cNvPr id="14" name="Footer Placeholder 7">
            <a:extLst>
              <a:ext uri="{FF2B5EF4-FFF2-40B4-BE49-F238E27FC236}">
                <a16:creationId xmlns:a16="http://schemas.microsoft.com/office/drawing/2014/main" id="{A9CD59D1-92B6-0347-B6BA-1BE9E6A3296A}"/>
              </a:ext>
              <a:ext uri="{C183D7F6-B498-43B3-948B-1728B52AA6E4}">
                <adec:decorative xmlns:adec="http://schemas.microsoft.com/office/drawing/2017/decorative" val="1"/>
              </a:ext>
            </a:extLst>
          </p:cNvPr>
          <p:cNvSpPr>
            <a:spLocks noGrp="1"/>
          </p:cNvSpPr>
          <p:nvPr>
            <p:ph type="ftr" sz="quarter" idx="16"/>
          </p:nvPr>
        </p:nvSpPr>
        <p:spPr>
          <a:xfrm>
            <a:off x="280516" y="6023044"/>
            <a:ext cx="6994044" cy="365125"/>
          </a:xfrm>
        </p:spPr>
        <p:txBody>
          <a:bodyPr/>
          <a:lstStyle/>
          <a:p>
            <a:r>
              <a:rPr lang="en-US"/>
              <a:t>Campaigning</a:t>
            </a:r>
          </a:p>
        </p:txBody>
      </p:sp>
      <p:sp>
        <p:nvSpPr>
          <p:cNvPr id="15" name="Footer Placeholder 40">
            <a:hlinkClick r:id="rId6"/>
            <a:extLst>
              <a:ext uri="{FF2B5EF4-FFF2-40B4-BE49-F238E27FC236}">
                <a16:creationId xmlns:a16="http://schemas.microsoft.com/office/drawing/2014/main" id="{190975EB-BE87-7449-BCC8-0085C7F8F797}"/>
              </a:ext>
              <a:ext uri="{C183D7F6-B498-43B3-948B-1728B52AA6E4}">
                <adec:decorative xmlns:adec="http://schemas.microsoft.com/office/drawing/2017/decorative" val="1"/>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err="1">
                <a:solidFill>
                  <a:schemeClr val="tx1"/>
                </a:solidFill>
              </a:rPr>
              <a:t>electoralcommission.org.uk</a:t>
            </a:r>
            <a:r>
              <a:rPr lang="en-US" sz="900" b="0" u="none">
                <a:solidFill>
                  <a:schemeClr val="tx1"/>
                </a:solidFill>
              </a:rPr>
              <a:t>/learning</a:t>
            </a:r>
          </a:p>
        </p:txBody>
      </p:sp>
    </p:spTree>
    <p:extLst>
      <p:ext uri="{BB962C8B-B14F-4D97-AF65-F5344CB8AC3E}">
        <p14:creationId xmlns:p14="http://schemas.microsoft.com/office/powerpoint/2010/main" val="26612240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rgbClr val="00E7BD"/>
        </a:solidFill>
        <a:effectLst/>
      </p:bgPr>
    </p:bg>
    <p:spTree>
      <p:nvGrpSpPr>
        <p:cNvPr id="1" name=""/>
        <p:cNvGrpSpPr/>
        <p:nvPr/>
      </p:nvGrpSpPr>
      <p:grpSpPr>
        <a:xfrm>
          <a:off x="0" y="0"/>
          <a:ext cx="0" cy="0"/>
          <a:chOff x="0" y="0"/>
          <a:chExt cx="0" cy="0"/>
        </a:xfrm>
      </p:grpSpPr>
      <p:sp>
        <p:nvSpPr>
          <p:cNvPr id="18" name="Main Title">
            <a:extLst>
              <a:ext uri="{FF2B5EF4-FFF2-40B4-BE49-F238E27FC236}">
                <a16:creationId xmlns:a16="http://schemas.microsoft.com/office/drawing/2014/main" id="{66451B6A-5012-C24E-8ECD-87E6945AD784}"/>
              </a:ext>
            </a:extLst>
          </p:cNvPr>
          <p:cNvSpPr>
            <a:spLocks noGrp="1"/>
          </p:cNvSpPr>
          <p:nvPr>
            <p:ph type="body" sz="quarter" idx="15" hasCustomPrompt="1"/>
          </p:nvPr>
        </p:nvSpPr>
        <p:spPr>
          <a:xfrm>
            <a:off x="659241" y="3705177"/>
            <a:ext cx="6978058" cy="1457141"/>
          </a:xfrm>
        </p:spPr>
        <p:txBody>
          <a:bodyPr wrap="square">
            <a:noAutofit/>
          </a:bodyPr>
          <a:lstStyle>
            <a:lvl1pPr marL="0" marR="0" indent="0" algn="l" defTabSz="914400" rtl="0" eaLnBrk="1" fontAlgn="auto" latinLnBrk="0" hangingPunct="1">
              <a:lnSpc>
                <a:spcPts val="5000"/>
              </a:lnSpc>
              <a:spcBef>
                <a:spcPts val="1000"/>
              </a:spcBef>
              <a:spcAft>
                <a:spcPts val="0"/>
              </a:spcAft>
              <a:buClr>
                <a:srgbClr val="00E7BD"/>
              </a:buClr>
              <a:buSzPct val="140000"/>
              <a:buFont typeface="Wingdings" pitchFamily="2" charset="2"/>
              <a:buNone/>
              <a:tabLst/>
              <a:defRPr lang="en-US" sz="6000" b="1" i="0" kern="1200" dirty="0">
                <a:ln w="19050">
                  <a:noFill/>
                </a:ln>
                <a:solidFill>
                  <a:schemeClr val="bg1"/>
                </a:solidFill>
                <a:latin typeface="Montserrat ExtraBold" pitchFamily="2" charset="77"/>
                <a:ea typeface="+mn-ea"/>
                <a:cs typeface="Futura Medium" panose="020B0602020204020303" pitchFamily="34" charset="-79"/>
              </a:defRPr>
            </a:lvl1pPr>
          </a:lstStyle>
          <a:p>
            <a:pPr algn="l"/>
            <a:r>
              <a:rPr lang="en-US" sz="6000" b="1" i="0">
                <a:ln w="19050">
                  <a:noFill/>
                </a:ln>
                <a:solidFill>
                  <a:schemeClr val="bg1"/>
                </a:solidFill>
                <a:latin typeface="Montserrat ExtraBold" pitchFamily="2" charset="77"/>
              </a:rPr>
              <a:t>WELCOME TO</a:t>
            </a:r>
            <a:br>
              <a:rPr lang="en-US" sz="6000" b="1" i="0">
                <a:ln w="19050">
                  <a:noFill/>
                </a:ln>
                <a:solidFill>
                  <a:schemeClr val="bg1"/>
                </a:solidFill>
                <a:latin typeface="Montserrat ExtraBold" pitchFamily="2" charset="77"/>
              </a:rPr>
            </a:br>
            <a:r>
              <a:rPr lang="en-US" sz="6000" b="1" i="0">
                <a:ln w="19050">
                  <a:noFill/>
                </a:ln>
                <a:solidFill>
                  <a:schemeClr val="bg1"/>
                </a:solidFill>
                <a:latin typeface="Montserrat ExtraBold" pitchFamily="2" charset="77"/>
              </a:rPr>
              <a:t>YOUR VOTE </a:t>
            </a:r>
          </a:p>
        </p:txBody>
      </p:sp>
      <p:sp>
        <p:nvSpPr>
          <p:cNvPr id="19" name="Sub Title">
            <a:extLst>
              <a:ext uri="{FF2B5EF4-FFF2-40B4-BE49-F238E27FC236}">
                <a16:creationId xmlns:a16="http://schemas.microsoft.com/office/drawing/2014/main" id="{CDF75089-E164-A44F-8EE6-578E665C8494}"/>
              </a:ext>
            </a:extLst>
          </p:cNvPr>
          <p:cNvSpPr>
            <a:spLocks noGrp="1"/>
          </p:cNvSpPr>
          <p:nvPr>
            <p:ph idx="1" hasCustomPrompt="1"/>
          </p:nvPr>
        </p:nvSpPr>
        <p:spPr>
          <a:xfrm>
            <a:off x="659241" y="5162319"/>
            <a:ext cx="5257800" cy="383807"/>
          </a:xfrm>
        </p:spPr>
        <p:txBody>
          <a:bodyPr>
            <a:noAutofit/>
          </a:bodyPr>
          <a:lstStyle>
            <a:lvl1pPr marL="0" indent="0">
              <a:buNone/>
              <a:defRPr sz="2400" b="1" i="0">
                <a:solidFill>
                  <a:schemeClr val="tx1">
                    <a:lumMod val="95000"/>
                    <a:lumOff val="5000"/>
                  </a:schemeClr>
                </a:solidFill>
                <a:latin typeface="Montserrat" pitchFamily="2" charset="77"/>
                <a:cs typeface="Futura Medium" panose="020B0602020204020303" pitchFamily="34" charset="-79"/>
              </a:defRPr>
            </a:lvl1pPr>
          </a:lstStyle>
          <a:p>
            <a:pPr lvl="0"/>
            <a:r>
              <a:rPr lang="en-GB"/>
              <a:t>Presentation Title to go here</a:t>
            </a:r>
            <a:endParaRPr lang="en-US"/>
          </a:p>
        </p:txBody>
      </p:sp>
      <p:sp>
        <p:nvSpPr>
          <p:cNvPr id="20" name="Text Placeholder 4">
            <a:extLst>
              <a:ext uri="{FF2B5EF4-FFF2-40B4-BE49-F238E27FC236}">
                <a16:creationId xmlns:a16="http://schemas.microsoft.com/office/drawing/2014/main" id="{7682C2FF-C7C7-614B-9F07-171119A505BA}"/>
              </a:ext>
              <a:ext uri="{C183D7F6-B498-43B3-948B-1728B52AA6E4}">
                <adec:decorative xmlns:adec="http://schemas.microsoft.com/office/drawing/2017/decorative" val="1"/>
              </a:ext>
            </a:extLst>
          </p:cNvPr>
          <p:cNvSpPr>
            <a:spLocks noGrp="1"/>
          </p:cNvSpPr>
          <p:nvPr>
            <p:ph type="body" sz="quarter" idx="10" hasCustomPrompt="1"/>
          </p:nvPr>
        </p:nvSpPr>
        <p:spPr>
          <a:xfrm>
            <a:off x="659240" y="0"/>
            <a:ext cx="6251071" cy="830363"/>
          </a:xfrm>
        </p:spPr>
        <p:txBody>
          <a:bodyPr>
            <a:noAutofit/>
          </a:bodyPr>
          <a:lstStyle>
            <a:lvl1pPr marL="0" marR="0" indent="0" algn="l" defTabSz="914400" rtl="0" eaLnBrk="1" fontAlgn="auto" latinLnBrk="0" hangingPunct="1">
              <a:lnSpc>
                <a:spcPct val="100000"/>
              </a:lnSpc>
              <a:spcBef>
                <a:spcPts val="1000"/>
              </a:spcBef>
              <a:spcAft>
                <a:spcPts val="0"/>
              </a:spcAft>
              <a:buClr>
                <a:srgbClr val="00E7BD"/>
              </a:buClr>
              <a:buSzPct val="140000"/>
              <a:buFont typeface="Wingdings" pitchFamily="2" charset="2"/>
              <a:buNone/>
              <a:tabLst/>
              <a:defRPr sz="6000" b="1" i="0">
                <a:ln w="22225">
                  <a:solidFill>
                    <a:schemeClr val="bg1"/>
                  </a:solidFill>
                </a:ln>
                <a:noFill/>
                <a:latin typeface="Montserrat Black" pitchFamily="2" charset="77"/>
              </a:defRPr>
            </a:lvl1pPr>
          </a:lstStyle>
          <a:p>
            <a:pPr algn="l"/>
            <a:r>
              <a:rPr lang="en-US" sz="6000" b="1" i="0">
                <a:ln w="19050">
                  <a:solidFill>
                    <a:schemeClr val="bg1"/>
                  </a:solidFill>
                </a:ln>
                <a:noFill/>
                <a:latin typeface="Montserrat ExtraBold" pitchFamily="2" charset="77"/>
              </a:rPr>
              <a:t>WELCOME TO</a:t>
            </a:r>
          </a:p>
        </p:txBody>
      </p:sp>
      <p:sp>
        <p:nvSpPr>
          <p:cNvPr id="23" name="Text Placeholder 4">
            <a:extLst>
              <a:ext uri="{FF2B5EF4-FFF2-40B4-BE49-F238E27FC236}">
                <a16:creationId xmlns:a16="http://schemas.microsoft.com/office/drawing/2014/main" id="{4455522B-C290-8E4D-B882-6B34B073AF60}"/>
              </a:ext>
              <a:ext uri="{C183D7F6-B498-43B3-948B-1728B52AA6E4}">
                <adec:decorative xmlns:adec="http://schemas.microsoft.com/office/drawing/2017/decorative" val="1"/>
              </a:ext>
            </a:extLst>
          </p:cNvPr>
          <p:cNvSpPr>
            <a:spLocks noGrp="1"/>
          </p:cNvSpPr>
          <p:nvPr>
            <p:ph type="body" sz="quarter" idx="11" hasCustomPrompt="1"/>
          </p:nvPr>
        </p:nvSpPr>
        <p:spPr>
          <a:xfrm>
            <a:off x="659240" y="676893"/>
            <a:ext cx="6251071" cy="830363"/>
          </a:xfrm>
        </p:spPr>
        <p:txBody>
          <a:bodyPr>
            <a:noAutofit/>
          </a:bodyPr>
          <a:lstStyle>
            <a:lvl1pPr marL="0" marR="0" indent="0" algn="l" defTabSz="914400" rtl="0" eaLnBrk="1" fontAlgn="auto" latinLnBrk="0" hangingPunct="1">
              <a:lnSpc>
                <a:spcPct val="100000"/>
              </a:lnSpc>
              <a:spcBef>
                <a:spcPts val="1000"/>
              </a:spcBef>
              <a:spcAft>
                <a:spcPts val="0"/>
              </a:spcAft>
              <a:buClr>
                <a:srgbClr val="00E7BD"/>
              </a:buClr>
              <a:buSzPct val="140000"/>
              <a:buFont typeface="Wingdings" pitchFamily="2" charset="2"/>
              <a:buNone/>
              <a:tabLst/>
              <a:defRPr sz="6000" b="1" i="0">
                <a:ln w="22225">
                  <a:solidFill>
                    <a:schemeClr val="bg1"/>
                  </a:solidFill>
                </a:ln>
                <a:noFill/>
                <a:latin typeface="Montserrat Black" pitchFamily="2" charset="77"/>
              </a:defRPr>
            </a:lvl1pPr>
          </a:lstStyle>
          <a:p>
            <a:pPr algn="l"/>
            <a:r>
              <a:rPr lang="en-US" sz="6000" b="1" i="0">
                <a:ln w="19050">
                  <a:solidFill>
                    <a:schemeClr val="bg1"/>
                  </a:solidFill>
                </a:ln>
                <a:noFill/>
                <a:latin typeface="Montserrat ExtraBold" pitchFamily="2" charset="77"/>
              </a:rPr>
              <a:t>WELCOME TO</a:t>
            </a:r>
          </a:p>
        </p:txBody>
      </p:sp>
      <p:sp>
        <p:nvSpPr>
          <p:cNvPr id="24" name="Text Placeholder 4">
            <a:extLst>
              <a:ext uri="{FF2B5EF4-FFF2-40B4-BE49-F238E27FC236}">
                <a16:creationId xmlns:a16="http://schemas.microsoft.com/office/drawing/2014/main" id="{FDBA0254-2C90-3047-BC32-A31021E0ED83}"/>
              </a:ext>
              <a:ext uri="{C183D7F6-B498-43B3-948B-1728B52AA6E4}">
                <adec:decorative xmlns:adec="http://schemas.microsoft.com/office/drawing/2017/decorative" val="1"/>
              </a:ext>
            </a:extLst>
          </p:cNvPr>
          <p:cNvSpPr>
            <a:spLocks noGrp="1"/>
          </p:cNvSpPr>
          <p:nvPr>
            <p:ph type="body" sz="quarter" idx="12" hasCustomPrompt="1"/>
          </p:nvPr>
        </p:nvSpPr>
        <p:spPr>
          <a:xfrm>
            <a:off x="659240" y="1389412"/>
            <a:ext cx="6251071" cy="830363"/>
          </a:xfrm>
        </p:spPr>
        <p:txBody>
          <a:bodyPr>
            <a:noAutofit/>
          </a:bodyPr>
          <a:lstStyle>
            <a:lvl1pPr marL="0" marR="0" indent="0" algn="l" defTabSz="914400" rtl="0" eaLnBrk="1" fontAlgn="auto" latinLnBrk="0" hangingPunct="1">
              <a:lnSpc>
                <a:spcPct val="100000"/>
              </a:lnSpc>
              <a:spcBef>
                <a:spcPts val="1000"/>
              </a:spcBef>
              <a:spcAft>
                <a:spcPts val="0"/>
              </a:spcAft>
              <a:buClr>
                <a:srgbClr val="00E7BD"/>
              </a:buClr>
              <a:buSzPct val="140000"/>
              <a:buFont typeface="Wingdings" pitchFamily="2" charset="2"/>
              <a:buNone/>
              <a:tabLst/>
              <a:defRPr sz="6000" b="1" i="0">
                <a:ln w="22225">
                  <a:solidFill>
                    <a:schemeClr val="bg1"/>
                  </a:solidFill>
                </a:ln>
                <a:noFill/>
                <a:latin typeface="Montserrat Black" pitchFamily="2" charset="77"/>
              </a:defRPr>
            </a:lvl1pPr>
          </a:lstStyle>
          <a:p>
            <a:pPr algn="l"/>
            <a:r>
              <a:rPr lang="en-US" sz="6000" b="1" i="0">
                <a:ln w="19050">
                  <a:solidFill>
                    <a:schemeClr val="bg1"/>
                  </a:solidFill>
                </a:ln>
                <a:noFill/>
                <a:latin typeface="Montserrat ExtraBold" pitchFamily="2" charset="77"/>
              </a:rPr>
              <a:t>WELCOME TO</a:t>
            </a:r>
          </a:p>
        </p:txBody>
      </p:sp>
      <p:sp>
        <p:nvSpPr>
          <p:cNvPr id="25" name="Text Placeholder 4">
            <a:extLst>
              <a:ext uri="{FF2B5EF4-FFF2-40B4-BE49-F238E27FC236}">
                <a16:creationId xmlns:a16="http://schemas.microsoft.com/office/drawing/2014/main" id="{69375F67-D9BE-E648-987E-36075FF8CC24}"/>
              </a:ext>
              <a:ext uri="{C183D7F6-B498-43B3-948B-1728B52AA6E4}">
                <adec:decorative xmlns:adec="http://schemas.microsoft.com/office/drawing/2017/decorative" val="1"/>
              </a:ext>
            </a:extLst>
          </p:cNvPr>
          <p:cNvSpPr>
            <a:spLocks noGrp="1"/>
          </p:cNvSpPr>
          <p:nvPr>
            <p:ph type="body" sz="quarter" idx="13" hasCustomPrompt="1"/>
          </p:nvPr>
        </p:nvSpPr>
        <p:spPr>
          <a:xfrm>
            <a:off x="659240" y="2042555"/>
            <a:ext cx="6251071" cy="830363"/>
          </a:xfrm>
        </p:spPr>
        <p:txBody>
          <a:bodyPr>
            <a:noAutofit/>
          </a:bodyPr>
          <a:lstStyle>
            <a:lvl1pPr marL="0" marR="0" indent="0" algn="l" defTabSz="914400" rtl="0" eaLnBrk="1" fontAlgn="auto" latinLnBrk="0" hangingPunct="1">
              <a:lnSpc>
                <a:spcPct val="100000"/>
              </a:lnSpc>
              <a:spcBef>
                <a:spcPts val="1000"/>
              </a:spcBef>
              <a:spcAft>
                <a:spcPts val="0"/>
              </a:spcAft>
              <a:buClr>
                <a:srgbClr val="00E7BD"/>
              </a:buClr>
              <a:buSzPct val="140000"/>
              <a:buFont typeface="Wingdings" pitchFamily="2" charset="2"/>
              <a:buNone/>
              <a:tabLst/>
              <a:defRPr sz="6000" b="1" i="0">
                <a:ln w="22225">
                  <a:solidFill>
                    <a:schemeClr val="bg1"/>
                  </a:solidFill>
                </a:ln>
                <a:noFill/>
                <a:latin typeface="Montserrat Black" pitchFamily="2" charset="77"/>
              </a:defRPr>
            </a:lvl1pPr>
          </a:lstStyle>
          <a:p>
            <a:pPr algn="l"/>
            <a:r>
              <a:rPr lang="en-US" sz="6000" b="1" i="0">
                <a:ln w="19050">
                  <a:solidFill>
                    <a:schemeClr val="bg1"/>
                  </a:solidFill>
                </a:ln>
                <a:noFill/>
                <a:latin typeface="Montserrat ExtraBold" pitchFamily="2" charset="77"/>
              </a:rPr>
              <a:t>WELCOME TO</a:t>
            </a:r>
          </a:p>
        </p:txBody>
      </p:sp>
      <p:sp>
        <p:nvSpPr>
          <p:cNvPr id="26" name="Text Placeholder 4">
            <a:extLst>
              <a:ext uri="{FF2B5EF4-FFF2-40B4-BE49-F238E27FC236}">
                <a16:creationId xmlns:a16="http://schemas.microsoft.com/office/drawing/2014/main" id="{906DBDFE-F0C9-4F42-A70B-3C7379839E09}"/>
              </a:ext>
              <a:ext uri="{C183D7F6-B498-43B3-948B-1728B52AA6E4}">
                <adec:decorative xmlns:adec="http://schemas.microsoft.com/office/drawing/2017/decorative" val="1"/>
              </a:ext>
            </a:extLst>
          </p:cNvPr>
          <p:cNvSpPr>
            <a:spLocks noGrp="1"/>
          </p:cNvSpPr>
          <p:nvPr>
            <p:ph type="body" sz="quarter" idx="14" hasCustomPrompt="1"/>
          </p:nvPr>
        </p:nvSpPr>
        <p:spPr>
          <a:xfrm>
            <a:off x="659240" y="2743199"/>
            <a:ext cx="6251071" cy="830363"/>
          </a:xfrm>
        </p:spPr>
        <p:txBody>
          <a:bodyPr>
            <a:noAutofit/>
          </a:bodyPr>
          <a:lstStyle>
            <a:lvl1pPr marL="0" marR="0" indent="0" algn="l" defTabSz="914400" rtl="0" eaLnBrk="1" fontAlgn="auto" latinLnBrk="0" hangingPunct="1">
              <a:lnSpc>
                <a:spcPct val="100000"/>
              </a:lnSpc>
              <a:spcBef>
                <a:spcPts val="1000"/>
              </a:spcBef>
              <a:spcAft>
                <a:spcPts val="0"/>
              </a:spcAft>
              <a:buClr>
                <a:srgbClr val="00E7BD"/>
              </a:buClr>
              <a:buSzPct val="140000"/>
              <a:buFont typeface="Wingdings" pitchFamily="2" charset="2"/>
              <a:buNone/>
              <a:tabLst/>
              <a:defRPr sz="6000" b="1" i="0">
                <a:ln w="22225">
                  <a:solidFill>
                    <a:schemeClr val="bg1"/>
                  </a:solidFill>
                </a:ln>
                <a:noFill/>
                <a:latin typeface="Montserrat Black" pitchFamily="2" charset="77"/>
              </a:defRPr>
            </a:lvl1pPr>
          </a:lstStyle>
          <a:p>
            <a:pPr algn="l"/>
            <a:r>
              <a:rPr lang="en-US" sz="6000" b="1" i="0">
                <a:ln w="19050">
                  <a:solidFill>
                    <a:schemeClr val="bg1"/>
                  </a:solidFill>
                </a:ln>
                <a:noFill/>
                <a:latin typeface="Montserrat ExtraBold" pitchFamily="2" charset="77"/>
              </a:rPr>
              <a:t>WELCOME TO</a:t>
            </a:r>
          </a:p>
        </p:txBody>
      </p:sp>
      <p:pic>
        <p:nvPicPr>
          <p:cNvPr id="12" name="Picture 11" descr="A person holding a microphone&#10;&#10;Description automatically generated with low confidence">
            <a:extLst>
              <a:ext uri="{FF2B5EF4-FFF2-40B4-BE49-F238E27FC236}">
                <a16:creationId xmlns:a16="http://schemas.microsoft.com/office/drawing/2014/main" id="{909E629E-A6B5-0945-A33A-91AC166DE72C}"/>
              </a:ext>
            </a:extLst>
          </p:cNvPr>
          <p:cNvPicPr>
            <a:picLocks noChangeAspect="1"/>
          </p:cNvPicPr>
          <p:nvPr userDrawn="1"/>
        </p:nvPicPr>
        <p:blipFill rotWithShape="1">
          <a:blip r:embed="rId2"/>
          <a:srcRect l="7159" t="1669" r="24900" b="40361"/>
          <a:stretch/>
        </p:blipFill>
        <p:spPr>
          <a:xfrm>
            <a:off x="6910312" y="1475433"/>
            <a:ext cx="5281688" cy="5392615"/>
          </a:xfrm>
          <a:prstGeom prst="rect">
            <a:avLst/>
          </a:prstGeom>
        </p:spPr>
      </p:pic>
      <p:pic>
        <p:nvPicPr>
          <p:cNvPr id="21" name="Picture 20">
            <a:extLst>
              <a:ext uri="{FF2B5EF4-FFF2-40B4-BE49-F238E27FC236}">
                <a16:creationId xmlns:a16="http://schemas.microsoft.com/office/drawing/2014/main" id="{4AB20774-D146-1541-AE93-78C3564ADE3F}"/>
              </a:ext>
            </a:extLst>
          </p:cNvPr>
          <p:cNvPicPr>
            <a:picLocks noChangeAspect="1"/>
          </p:cNvPicPr>
          <p:nvPr userDrawn="1"/>
        </p:nvPicPr>
        <p:blipFill>
          <a:blip r:embed="rId3"/>
          <a:stretch>
            <a:fillRect/>
          </a:stretch>
        </p:blipFill>
        <p:spPr>
          <a:xfrm>
            <a:off x="9843130" y="5714804"/>
            <a:ext cx="2032348" cy="1143196"/>
          </a:xfrm>
          <a:prstGeom prst="rect">
            <a:avLst/>
          </a:prstGeom>
        </p:spPr>
      </p:pic>
      <p:pic>
        <p:nvPicPr>
          <p:cNvPr id="22" name="Picture 21">
            <a:extLst>
              <a:ext uri="{FF2B5EF4-FFF2-40B4-BE49-F238E27FC236}">
                <a16:creationId xmlns:a16="http://schemas.microsoft.com/office/drawing/2014/main" id="{3293986D-7C72-D644-AFBD-36A82CE7EABB}"/>
              </a:ext>
            </a:extLst>
          </p:cNvPr>
          <p:cNvPicPr>
            <a:picLocks noChangeAspect="1"/>
          </p:cNvPicPr>
          <p:nvPr userDrawn="1"/>
        </p:nvPicPr>
        <p:blipFill rotWithShape="1">
          <a:blip r:embed="rId4"/>
          <a:srcRect t="9782" b="29461"/>
          <a:stretch/>
        </p:blipFill>
        <p:spPr>
          <a:xfrm>
            <a:off x="4800344" y="1839959"/>
            <a:ext cx="5517185" cy="5028089"/>
          </a:xfrm>
          <a:prstGeom prst="rect">
            <a:avLst/>
          </a:prstGeom>
        </p:spPr>
      </p:pic>
      <p:pic>
        <p:nvPicPr>
          <p:cNvPr id="34" name="Picture 33" descr="A picture containing text&#10;&#10;Description automatically generated">
            <a:extLst>
              <a:ext uri="{FF2B5EF4-FFF2-40B4-BE49-F238E27FC236}">
                <a16:creationId xmlns:a16="http://schemas.microsoft.com/office/drawing/2014/main" id="{4A3B0875-622B-174D-80CE-A546A8138D84}"/>
              </a:ext>
            </a:extLst>
          </p:cNvPr>
          <p:cNvPicPr>
            <a:picLocks noChangeAspect="1"/>
          </p:cNvPicPr>
          <p:nvPr userDrawn="1"/>
        </p:nvPicPr>
        <p:blipFill>
          <a:blip r:embed="rId5"/>
          <a:stretch>
            <a:fillRect/>
          </a:stretch>
        </p:blipFill>
        <p:spPr>
          <a:xfrm>
            <a:off x="10048460" y="476250"/>
            <a:ext cx="1724807" cy="867567"/>
          </a:xfrm>
          <a:prstGeom prst="rect">
            <a:avLst/>
          </a:prstGeom>
        </p:spPr>
      </p:pic>
    </p:spTree>
    <p:extLst>
      <p:ext uri="{BB962C8B-B14F-4D97-AF65-F5344CB8AC3E}">
        <p14:creationId xmlns:p14="http://schemas.microsoft.com/office/powerpoint/2010/main" val="371931571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Activity Slide A">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79CCBF0C-51E0-5841-BD79-D16A73A54CF6}"/>
              </a:ext>
            </a:extLst>
          </p:cNvPr>
          <p:cNvSpPr/>
          <p:nvPr userDrawn="1"/>
        </p:nvSpPr>
        <p:spPr>
          <a:xfrm>
            <a:off x="371475" y="1778216"/>
            <a:ext cx="11412537" cy="618708"/>
          </a:xfrm>
          <a:prstGeom prst="rect">
            <a:avLst/>
          </a:prstGeom>
          <a:solidFill>
            <a:srgbClr val="00E7BD">
              <a:alpha val="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Main title ">
            <a:extLst>
              <a:ext uri="{FF2B5EF4-FFF2-40B4-BE49-F238E27FC236}">
                <a16:creationId xmlns:a16="http://schemas.microsoft.com/office/drawing/2014/main" id="{835CA9BB-A6B4-CA47-B677-9D20AA2EE172}"/>
              </a:ext>
            </a:extLst>
          </p:cNvPr>
          <p:cNvSpPr>
            <a:spLocks noGrp="1"/>
          </p:cNvSpPr>
          <p:nvPr>
            <p:ph type="title" hasCustomPrompt="1"/>
          </p:nvPr>
        </p:nvSpPr>
        <p:spPr>
          <a:xfrm>
            <a:off x="290455" y="467140"/>
            <a:ext cx="7689574" cy="610984"/>
          </a:xfrm>
        </p:spPr>
        <p:txBody>
          <a:bodyPr anchor="t"/>
          <a:lstStyle>
            <a:lvl1pPr>
              <a:defRPr b="1" i="0">
                <a:solidFill>
                  <a:schemeClr val="tx1">
                    <a:lumMod val="95000"/>
                    <a:lumOff val="5000"/>
                  </a:schemeClr>
                </a:solidFill>
                <a:latin typeface="Montserrat ExtraBold" pitchFamily="2" charset="77"/>
              </a:defRPr>
            </a:lvl1pPr>
          </a:lstStyle>
          <a:p>
            <a:r>
              <a:rPr lang="en-GB"/>
              <a:t>TITLE TO GO HERE</a:t>
            </a:r>
            <a:endParaRPr lang="en-US"/>
          </a:p>
        </p:txBody>
      </p:sp>
      <p:sp>
        <p:nvSpPr>
          <p:cNvPr id="4" name="Sub title">
            <a:extLst>
              <a:ext uri="{FF2B5EF4-FFF2-40B4-BE49-F238E27FC236}">
                <a16:creationId xmlns:a16="http://schemas.microsoft.com/office/drawing/2014/main" id="{D13E1E8A-CBA7-E148-ADB0-72C2716EFC42}"/>
              </a:ext>
            </a:extLst>
          </p:cNvPr>
          <p:cNvSpPr>
            <a:spLocks noGrp="1"/>
          </p:cNvSpPr>
          <p:nvPr>
            <p:ph type="body" sz="quarter" idx="14" hasCustomPrompt="1"/>
          </p:nvPr>
        </p:nvSpPr>
        <p:spPr>
          <a:xfrm>
            <a:off x="290456" y="1078124"/>
            <a:ext cx="7689574" cy="398462"/>
          </a:xfrm>
        </p:spPr>
        <p:txBody>
          <a:bodyPr/>
          <a:lstStyle>
            <a:lvl1pPr marL="0" indent="0">
              <a:buNone/>
              <a:defRPr b="0"/>
            </a:lvl1pPr>
          </a:lstStyle>
          <a:p>
            <a:pPr lvl="0"/>
            <a:r>
              <a:rPr lang="en-GB"/>
              <a:t>You could also add a subtitle here</a:t>
            </a:r>
            <a:endParaRPr lang="en-US"/>
          </a:p>
        </p:txBody>
      </p:sp>
      <p:sp>
        <p:nvSpPr>
          <p:cNvPr id="22" name="Time">
            <a:extLst>
              <a:ext uri="{FF2B5EF4-FFF2-40B4-BE49-F238E27FC236}">
                <a16:creationId xmlns:a16="http://schemas.microsoft.com/office/drawing/2014/main" id="{76034E37-BB81-3D45-A83E-BCF50D14B338}"/>
              </a:ext>
            </a:extLst>
          </p:cNvPr>
          <p:cNvSpPr>
            <a:spLocks noGrp="1"/>
          </p:cNvSpPr>
          <p:nvPr>
            <p:ph type="body" sz="quarter" idx="15" hasCustomPrompt="1"/>
          </p:nvPr>
        </p:nvSpPr>
        <p:spPr>
          <a:xfrm>
            <a:off x="469127" y="1784826"/>
            <a:ext cx="5209679" cy="612096"/>
          </a:xfrm>
        </p:spPr>
        <p:txBody>
          <a:bodyPr anchor="ctr">
            <a:normAutofit/>
          </a:bodyPr>
          <a:lstStyle>
            <a:lvl1pPr marL="0" indent="0">
              <a:buNone/>
              <a:defRPr sz="1600"/>
            </a:lvl1pPr>
          </a:lstStyle>
          <a:p>
            <a:pPr lvl="0"/>
            <a:r>
              <a:rPr lang="en-GB"/>
              <a:t>XX to XX minutes</a:t>
            </a:r>
            <a:endParaRPr lang="en-US"/>
          </a:p>
        </p:txBody>
      </p:sp>
      <p:sp>
        <p:nvSpPr>
          <p:cNvPr id="29" name="Page copy">
            <a:extLst>
              <a:ext uri="{FF2B5EF4-FFF2-40B4-BE49-F238E27FC236}">
                <a16:creationId xmlns:a16="http://schemas.microsoft.com/office/drawing/2014/main" id="{6F329B5F-842D-9B45-BE3D-FF08822D72F3}"/>
              </a:ext>
            </a:extLst>
          </p:cNvPr>
          <p:cNvSpPr>
            <a:spLocks noGrp="1"/>
          </p:cNvSpPr>
          <p:nvPr>
            <p:ph type="body" sz="quarter" idx="11"/>
          </p:nvPr>
        </p:nvSpPr>
        <p:spPr>
          <a:xfrm>
            <a:off x="371475" y="2396923"/>
            <a:ext cx="11412537" cy="2952755"/>
          </a:xfrm>
          <a:solidFill>
            <a:srgbClr val="00E7BD">
              <a:alpha val="9000"/>
            </a:srgbClr>
          </a:solidFill>
          <a:ln>
            <a:noFill/>
          </a:ln>
        </p:spPr>
        <p:txBody>
          <a:bodyPr lIns="180000" tIns="180000" rIns="180000" bIns="180000" numCol="2" spcCol="288000"/>
          <a:lstStyle>
            <a:lvl1pPr marL="0" indent="0">
              <a:buClr>
                <a:srgbClr val="00E7BD"/>
              </a:buClr>
              <a:buNone/>
              <a:defRPr sz="1800"/>
            </a:lvl1pPr>
            <a:lvl2pPr>
              <a:buClr>
                <a:srgbClr val="00E7BD"/>
              </a:buClr>
              <a:defRPr sz="1600"/>
            </a:lvl2pPr>
            <a:lvl3pPr>
              <a:buClr>
                <a:srgbClr val="00E7BD"/>
              </a:buClr>
              <a:defRPr sz="1400"/>
            </a:lvl3pPr>
            <a:lvl4pPr>
              <a:buClr>
                <a:srgbClr val="00E7BD"/>
              </a:buClr>
              <a:defRPr sz="1200"/>
            </a:lvl4pPr>
            <a:lvl5pPr>
              <a:buClr>
                <a:srgbClr val="00E7BD"/>
              </a:buClr>
              <a:defRPr sz="1100"/>
            </a:lvl5pPr>
          </a:lstStyle>
          <a:p>
            <a:pPr lvl="0"/>
            <a:r>
              <a:rPr lang="en-GB"/>
              <a:t>Click to edit Master text styles</a:t>
            </a:r>
          </a:p>
          <a:p>
            <a:pPr lvl="1"/>
            <a:r>
              <a:rPr lang="en-GB"/>
              <a:t>Second level</a:t>
            </a:r>
          </a:p>
          <a:p>
            <a:pPr lvl="2"/>
            <a:r>
              <a:rPr lang="en-GB"/>
              <a:t>Third level</a:t>
            </a:r>
          </a:p>
          <a:p>
            <a:pPr lvl="3"/>
            <a:r>
              <a:rPr lang="en-GB"/>
              <a:t>Fourth level</a:t>
            </a:r>
          </a:p>
          <a:p>
            <a:pPr lvl="0"/>
            <a:r>
              <a:rPr lang="en-GB"/>
              <a:t>Fifth level Click to edit Master text styles</a:t>
            </a:r>
          </a:p>
          <a:p>
            <a:pPr lvl="1"/>
            <a:r>
              <a:rPr lang="en-GB"/>
              <a:t>Second level</a:t>
            </a:r>
          </a:p>
          <a:p>
            <a:pPr lvl="2"/>
            <a:r>
              <a:rPr lang="en-GB"/>
              <a:t>Third level</a:t>
            </a:r>
          </a:p>
          <a:p>
            <a:pPr lvl="3"/>
            <a:r>
              <a:rPr lang="en-GB"/>
              <a:t>Fourth level</a:t>
            </a:r>
          </a:p>
          <a:p>
            <a:pPr lvl="0"/>
            <a:endParaRPr lang="en-GB"/>
          </a:p>
          <a:p>
            <a:pPr lvl="0"/>
            <a:r>
              <a:rPr lang="en-GB"/>
              <a:t>Fifth level Click to edit Master text styles</a:t>
            </a:r>
          </a:p>
          <a:p>
            <a:pPr lvl="1"/>
            <a:r>
              <a:rPr lang="en-GB"/>
              <a:t>Second level</a:t>
            </a:r>
          </a:p>
          <a:p>
            <a:pPr lvl="2"/>
            <a:r>
              <a:rPr lang="en-GB"/>
              <a:t>Third level</a:t>
            </a:r>
          </a:p>
          <a:p>
            <a:pPr lvl="3"/>
            <a:r>
              <a:rPr lang="en-GB"/>
              <a:t>Fourth level</a:t>
            </a:r>
          </a:p>
          <a:p>
            <a:pPr lvl="0"/>
            <a:r>
              <a:rPr lang="en-GB"/>
              <a:t>Fifth level Click to edit Master text styles</a:t>
            </a:r>
          </a:p>
          <a:p>
            <a:pPr lvl="1"/>
            <a:r>
              <a:rPr lang="en-GB"/>
              <a:t>Second level</a:t>
            </a:r>
          </a:p>
          <a:p>
            <a:pPr lvl="2"/>
            <a:r>
              <a:rPr lang="en-GB"/>
              <a:t>Third level</a:t>
            </a:r>
          </a:p>
          <a:p>
            <a:pPr lvl="3"/>
            <a:r>
              <a:rPr lang="en-GB"/>
              <a:t>Fourth level</a:t>
            </a:r>
            <a:endParaRPr lang="en-US"/>
          </a:p>
        </p:txBody>
      </p:sp>
      <p:sp>
        <p:nvSpPr>
          <p:cNvPr id="12" name="Rectangle 11">
            <a:extLst>
              <a:ext uri="{FF2B5EF4-FFF2-40B4-BE49-F238E27FC236}">
                <a16:creationId xmlns:a16="http://schemas.microsoft.com/office/drawing/2014/main" id="{7F014093-AF3A-5B44-9D6D-8CAD7FCBB4E6}"/>
              </a:ext>
              <a:ext uri="{C183D7F6-B498-43B3-948B-1728B52AA6E4}">
                <adec:decorative xmlns:adec="http://schemas.microsoft.com/office/drawing/2017/decorative" val="1"/>
              </a:ext>
            </a:extLst>
          </p:cNvPr>
          <p:cNvSpPr/>
          <p:nvPr userDrawn="1"/>
        </p:nvSpPr>
        <p:spPr>
          <a:xfrm>
            <a:off x="0" y="5714804"/>
            <a:ext cx="12192000" cy="1143196"/>
          </a:xfrm>
          <a:prstGeom prst="rect">
            <a:avLst/>
          </a:prstGeom>
          <a:solidFill>
            <a:srgbClr val="00E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5B91ED7F-E7F2-6F46-B359-BE22D41E8343}"/>
              </a:ext>
              <a:ext uri="{C183D7F6-B498-43B3-948B-1728B52AA6E4}">
                <adec:decorative xmlns:adec="http://schemas.microsoft.com/office/drawing/2017/decorative" val="1"/>
              </a:ext>
            </a:extLst>
          </p:cNvPr>
          <p:cNvPicPr>
            <a:picLocks noChangeAspect="1"/>
          </p:cNvPicPr>
          <p:nvPr userDrawn="1"/>
        </p:nvPicPr>
        <p:blipFill rotWithShape="1">
          <a:blip r:embed="rId2"/>
          <a:srcRect l="43492" t="1401" r="873" b="6789"/>
          <a:stretch/>
        </p:blipFill>
        <p:spPr>
          <a:xfrm flipH="1">
            <a:off x="10044649" y="3982720"/>
            <a:ext cx="2157507" cy="2915920"/>
          </a:xfrm>
          <a:prstGeom prst="rect">
            <a:avLst/>
          </a:prstGeom>
        </p:spPr>
      </p:pic>
      <p:pic>
        <p:nvPicPr>
          <p:cNvPr id="7" name="Picture 6">
            <a:extLst>
              <a:ext uri="{FF2B5EF4-FFF2-40B4-BE49-F238E27FC236}">
                <a16:creationId xmlns:a16="http://schemas.microsoft.com/office/drawing/2014/main" id="{FBFED271-93C0-B449-8AA0-7EFCECB76C04}"/>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9843130" y="5714804"/>
            <a:ext cx="2032348" cy="1143196"/>
          </a:xfrm>
          <a:prstGeom prst="rect">
            <a:avLst/>
          </a:prstGeom>
        </p:spPr>
      </p:pic>
      <p:pic>
        <p:nvPicPr>
          <p:cNvPr id="38" name="Picture 37">
            <a:extLst>
              <a:ext uri="{FF2B5EF4-FFF2-40B4-BE49-F238E27FC236}">
                <a16:creationId xmlns:a16="http://schemas.microsoft.com/office/drawing/2014/main" id="{4631544C-04FC-0D46-9813-A1C19C52F0E6}"/>
              </a:ext>
              <a:ext uri="{C183D7F6-B498-43B3-948B-1728B52AA6E4}">
                <adec:decorative xmlns:adec="http://schemas.microsoft.com/office/drawing/2017/decorative" val="1"/>
              </a:ext>
            </a:extLst>
          </p:cNvPr>
          <p:cNvPicPr>
            <a:picLocks noChangeAspect="1"/>
          </p:cNvPicPr>
          <p:nvPr userDrawn="1"/>
        </p:nvPicPr>
        <p:blipFill>
          <a:blip r:embed="rId4"/>
          <a:stretch>
            <a:fillRect/>
          </a:stretch>
        </p:blipFill>
        <p:spPr>
          <a:xfrm>
            <a:off x="10395293" y="389693"/>
            <a:ext cx="1459057" cy="846253"/>
          </a:xfrm>
          <a:prstGeom prst="rect">
            <a:avLst/>
          </a:prstGeom>
        </p:spPr>
      </p:pic>
      <p:sp>
        <p:nvSpPr>
          <p:cNvPr id="14" name="Footer Placeholder 7">
            <a:extLst>
              <a:ext uri="{FF2B5EF4-FFF2-40B4-BE49-F238E27FC236}">
                <a16:creationId xmlns:a16="http://schemas.microsoft.com/office/drawing/2014/main" id="{A9CD59D1-92B6-0347-B6BA-1BE9E6A3296A}"/>
              </a:ext>
              <a:ext uri="{C183D7F6-B498-43B3-948B-1728B52AA6E4}">
                <adec:decorative xmlns:adec="http://schemas.microsoft.com/office/drawing/2017/decorative" val="1"/>
              </a:ext>
            </a:extLst>
          </p:cNvPr>
          <p:cNvSpPr>
            <a:spLocks noGrp="1"/>
          </p:cNvSpPr>
          <p:nvPr>
            <p:ph type="ftr" sz="quarter" idx="16"/>
          </p:nvPr>
        </p:nvSpPr>
        <p:spPr>
          <a:xfrm>
            <a:off x="280516" y="6023044"/>
            <a:ext cx="6994044" cy="365125"/>
          </a:xfrm>
        </p:spPr>
        <p:txBody>
          <a:bodyPr/>
          <a:lstStyle/>
          <a:p>
            <a:r>
              <a:rPr lang="en-US"/>
              <a:t>Campaigning</a:t>
            </a:r>
          </a:p>
        </p:txBody>
      </p:sp>
      <p:sp>
        <p:nvSpPr>
          <p:cNvPr id="15" name="Footer Placeholder 40">
            <a:hlinkClick r:id="rId5"/>
            <a:extLst>
              <a:ext uri="{FF2B5EF4-FFF2-40B4-BE49-F238E27FC236}">
                <a16:creationId xmlns:a16="http://schemas.microsoft.com/office/drawing/2014/main" id="{190975EB-BE87-7449-BCC8-0085C7F8F797}"/>
              </a:ext>
              <a:ext uri="{C183D7F6-B498-43B3-948B-1728B52AA6E4}">
                <adec:decorative xmlns:adec="http://schemas.microsoft.com/office/drawing/2017/decorative" val="1"/>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err="1">
                <a:solidFill>
                  <a:schemeClr val="tx1"/>
                </a:solidFill>
              </a:rPr>
              <a:t>electoralcommission.org.uk</a:t>
            </a:r>
            <a:r>
              <a:rPr lang="en-US" sz="900" b="0" u="none">
                <a:solidFill>
                  <a:schemeClr val="tx1"/>
                </a:solidFill>
              </a:rPr>
              <a:t>/learning</a:t>
            </a:r>
          </a:p>
        </p:txBody>
      </p:sp>
    </p:spTree>
    <p:extLst>
      <p:ext uri="{BB962C8B-B14F-4D97-AF65-F5344CB8AC3E}">
        <p14:creationId xmlns:p14="http://schemas.microsoft.com/office/powerpoint/2010/main" val="417826974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Activity Slide B">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658AE47C-5084-604A-AB79-80CB4ED8DB7A}"/>
              </a:ext>
            </a:extLst>
          </p:cNvPr>
          <p:cNvSpPr/>
          <p:nvPr userDrawn="1"/>
        </p:nvSpPr>
        <p:spPr>
          <a:xfrm>
            <a:off x="371475" y="1778216"/>
            <a:ext cx="11412537" cy="618708"/>
          </a:xfrm>
          <a:prstGeom prst="rect">
            <a:avLst/>
          </a:prstGeom>
          <a:solidFill>
            <a:srgbClr val="FF8BFF">
              <a:alpha val="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Page title">
            <a:extLst>
              <a:ext uri="{FF2B5EF4-FFF2-40B4-BE49-F238E27FC236}">
                <a16:creationId xmlns:a16="http://schemas.microsoft.com/office/drawing/2014/main" id="{835CA9BB-A6B4-CA47-B677-9D20AA2EE172}"/>
              </a:ext>
            </a:extLst>
          </p:cNvPr>
          <p:cNvSpPr>
            <a:spLocks noGrp="1"/>
          </p:cNvSpPr>
          <p:nvPr>
            <p:ph type="title" hasCustomPrompt="1"/>
          </p:nvPr>
        </p:nvSpPr>
        <p:spPr>
          <a:xfrm>
            <a:off x="290455" y="467140"/>
            <a:ext cx="7689574" cy="610984"/>
          </a:xfrm>
        </p:spPr>
        <p:txBody>
          <a:bodyPr anchor="t">
            <a:noAutofit/>
          </a:bodyPr>
          <a:lstStyle>
            <a:lvl1pPr algn="l" defTabSz="914400" rtl="0" eaLnBrk="1" latinLnBrk="0" hangingPunct="1">
              <a:lnSpc>
                <a:spcPct val="90000"/>
              </a:lnSpc>
              <a:spcBef>
                <a:spcPct val="0"/>
              </a:spcBef>
              <a:buNone/>
              <a:defRPr lang="en-US" sz="4200" b="1" i="0" kern="1200" dirty="0">
                <a:solidFill>
                  <a:schemeClr val="tx1">
                    <a:lumMod val="95000"/>
                    <a:lumOff val="5000"/>
                  </a:schemeClr>
                </a:solidFill>
                <a:latin typeface="Montserrat ExtraBold" pitchFamily="2" charset="77"/>
                <a:ea typeface="+mj-ea"/>
                <a:cs typeface="+mj-cs"/>
              </a:defRPr>
            </a:lvl1pPr>
          </a:lstStyle>
          <a:p>
            <a:r>
              <a:rPr lang="en-GB"/>
              <a:t>TITLE TO GO HERE</a:t>
            </a:r>
            <a:endParaRPr lang="en-US"/>
          </a:p>
        </p:txBody>
      </p:sp>
      <p:sp>
        <p:nvSpPr>
          <p:cNvPr id="16" name="Sub Tilte">
            <a:extLst>
              <a:ext uri="{FF2B5EF4-FFF2-40B4-BE49-F238E27FC236}">
                <a16:creationId xmlns:a16="http://schemas.microsoft.com/office/drawing/2014/main" id="{86421B12-BD0B-6844-80C9-651895EC5FDB}"/>
              </a:ext>
            </a:extLst>
          </p:cNvPr>
          <p:cNvSpPr>
            <a:spLocks noGrp="1"/>
          </p:cNvSpPr>
          <p:nvPr>
            <p:ph type="body" sz="quarter" idx="14" hasCustomPrompt="1"/>
          </p:nvPr>
        </p:nvSpPr>
        <p:spPr>
          <a:xfrm>
            <a:off x="290456" y="1078124"/>
            <a:ext cx="7689574" cy="398462"/>
          </a:xfrm>
        </p:spPr>
        <p:txBody>
          <a:bodyPr/>
          <a:lstStyle>
            <a:lvl1pPr marL="0" indent="0">
              <a:buNone/>
              <a:defRPr b="0"/>
            </a:lvl1pPr>
          </a:lstStyle>
          <a:p>
            <a:pPr lvl="0"/>
            <a:r>
              <a:rPr lang="en-GB"/>
              <a:t>You could also add a subtitle here</a:t>
            </a:r>
            <a:endParaRPr lang="en-US"/>
          </a:p>
        </p:txBody>
      </p:sp>
      <p:sp>
        <p:nvSpPr>
          <p:cNvPr id="18" name="Time">
            <a:extLst>
              <a:ext uri="{FF2B5EF4-FFF2-40B4-BE49-F238E27FC236}">
                <a16:creationId xmlns:a16="http://schemas.microsoft.com/office/drawing/2014/main" id="{80D2D326-CBAD-4746-8117-C64A5BEE1829}"/>
              </a:ext>
            </a:extLst>
          </p:cNvPr>
          <p:cNvSpPr>
            <a:spLocks noGrp="1"/>
          </p:cNvSpPr>
          <p:nvPr>
            <p:ph type="body" sz="quarter" idx="15" hasCustomPrompt="1"/>
          </p:nvPr>
        </p:nvSpPr>
        <p:spPr>
          <a:xfrm>
            <a:off x="954135" y="1778216"/>
            <a:ext cx="4724671" cy="618708"/>
          </a:xfrm>
        </p:spPr>
        <p:txBody>
          <a:bodyPr anchor="ctr">
            <a:normAutofit/>
          </a:bodyPr>
          <a:lstStyle>
            <a:lvl1pPr marL="0" indent="0">
              <a:buNone/>
              <a:defRPr sz="1600"/>
            </a:lvl1pPr>
          </a:lstStyle>
          <a:p>
            <a:pPr lvl="0"/>
            <a:r>
              <a:rPr lang="en-GB"/>
              <a:t>XX to XX minutes</a:t>
            </a:r>
            <a:endParaRPr lang="en-US"/>
          </a:p>
        </p:txBody>
      </p:sp>
      <p:sp>
        <p:nvSpPr>
          <p:cNvPr id="15" name="Body Copy">
            <a:extLst>
              <a:ext uri="{FF2B5EF4-FFF2-40B4-BE49-F238E27FC236}">
                <a16:creationId xmlns:a16="http://schemas.microsoft.com/office/drawing/2014/main" id="{B807E27B-170D-0A43-A992-5115176F8C25}"/>
              </a:ext>
            </a:extLst>
          </p:cNvPr>
          <p:cNvSpPr>
            <a:spLocks noGrp="1"/>
          </p:cNvSpPr>
          <p:nvPr>
            <p:ph type="body" sz="quarter" idx="11"/>
          </p:nvPr>
        </p:nvSpPr>
        <p:spPr>
          <a:xfrm>
            <a:off x="371475" y="2396925"/>
            <a:ext cx="11412537" cy="2952754"/>
          </a:xfrm>
          <a:solidFill>
            <a:srgbClr val="FF8BFF">
              <a:alpha val="9000"/>
            </a:srgbClr>
          </a:solidFill>
          <a:ln>
            <a:noFill/>
          </a:ln>
        </p:spPr>
        <p:txBody>
          <a:bodyPr lIns="180000" tIns="180000" rIns="180000" bIns="180000" numCol="2" spcCol="288000"/>
          <a:lstStyle>
            <a:lvl1pPr marL="0" indent="0">
              <a:buClr>
                <a:srgbClr val="FF8BFF"/>
              </a:buClr>
              <a:buNone/>
              <a:defRPr sz="1800"/>
            </a:lvl1pPr>
            <a:lvl2pPr>
              <a:buClr>
                <a:srgbClr val="FF8BFF"/>
              </a:buClr>
              <a:defRPr sz="1600"/>
            </a:lvl2pPr>
            <a:lvl3pPr>
              <a:buClr>
                <a:srgbClr val="FF8BFF"/>
              </a:buClr>
              <a:defRPr sz="1400"/>
            </a:lvl3pPr>
            <a:lvl4pPr>
              <a:buClr>
                <a:srgbClr val="FF8BFF"/>
              </a:buClr>
              <a:defRPr sz="1200"/>
            </a:lvl4pPr>
            <a:lvl5pPr>
              <a:buClr>
                <a:srgbClr val="00E7BD"/>
              </a:buClr>
              <a:defRPr sz="1100"/>
            </a:lvl5pPr>
          </a:lstStyle>
          <a:p>
            <a:pPr lvl="0"/>
            <a:r>
              <a:rPr lang="en-GB"/>
              <a:t>Click to edit Master text styles</a:t>
            </a:r>
          </a:p>
          <a:p>
            <a:pPr lvl="1"/>
            <a:r>
              <a:rPr lang="en-GB"/>
              <a:t>Second level</a:t>
            </a:r>
          </a:p>
          <a:p>
            <a:pPr lvl="2"/>
            <a:r>
              <a:rPr lang="en-GB"/>
              <a:t>Third level</a:t>
            </a:r>
          </a:p>
          <a:p>
            <a:pPr lvl="3"/>
            <a:r>
              <a:rPr lang="en-GB"/>
              <a:t>Fourth level</a:t>
            </a:r>
          </a:p>
          <a:p>
            <a:pPr lvl="0"/>
            <a:r>
              <a:rPr lang="en-GB"/>
              <a:t>Fifth level Click to edit Master text styles</a:t>
            </a:r>
          </a:p>
          <a:p>
            <a:pPr lvl="1"/>
            <a:r>
              <a:rPr lang="en-GB"/>
              <a:t>Second level</a:t>
            </a:r>
          </a:p>
          <a:p>
            <a:pPr lvl="2"/>
            <a:r>
              <a:rPr lang="en-GB"/>
              <a:t>Third level</a:t>
            </a:r>
          </a:p>
          <a:p>
            <a:pPr lvl="3"/>
            <a:r>
              <a:rPr lang="en-GB"/>
              <a:t>Fourth level</a:t>
            </a:r>
          </a:p>
          <a:p>
            <a:pPr lvl="0"/>
            <a:endParaRPr lang="en-GB"/>
          </a:p>
          <a:p>
            <a:pPr lvl="0"/>
            <a:r>
              <a:rPr lang="en-GB"/>
              <a:t>Fifth level Click to edit Master text styles</a:t>
            </a:r>
          </a:p>
          <a:p>
            <a:pPr lvl="1"/>
            <a:r>
              <a:rPr lang="en-GB"/>
              <a:t>Second level</a:t>
            </a:r>
          </a:p>
          <a:p>
            <a:pPr lvl="2"/>
            <a:r>
              <a:rPr lang="en-GB"/>
              <a:t>Third level</a:t>
            </a:r>
          </a:p>
          <a:p>
            <a:pPr lvl="3"/>
            <a:r>
              <a:rPr lang="en-GB"/>
              <a:t>Fourth level</a:t>
            </a:r>
          </a:p>
          <a:p>
            <a:pPr lvl="0"/>
            <a:r>
              <a:rPr lang="en-GB"/>
              <a:t>Fifth level Click to edit Master text styles</a:t>
            </a:r>
          </a:p>
          <a:p>
            <a:pPr lvl="1"/>
            <a:r>
              <a:rPr lang="en-GB"/>
              <a:t>Second level</a:t>
            </a:r>
          </a:p>
          <a:p>
            <a:pPr lvl="2"/>
            <a:r>
              <a:rPr lang="en-GB"/>
              <a:t>Third level</a:t>
            </a:r>
          </a:p>
          <a:p>
            <a:pPr lvl="3"/>
            <a:r>
              <a:rPr lang="en-GB"/>
              <a:t>Fourth level</a:t>
            </a:r>
            <a:endParaRPr lang="en-US"/>
          </a:p>
        </p:txBody>
      </p:sp>
      <p:pic>
        <p:nvPicPr>
          <p:cNvPr id="25" name="Picture 24">
            <a:extLst>
              <a:ext uri="{FF2B5EF4-FFF2-40B4-BE49-F238E27FC236}">
                <a16:creationId xmlns:a16="http://schemas.microsoft.com/office/drawing/2014/main" id="{3B6F75D2-1137-CA45-AFB2-267C4F6EBDD0}"/>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a:xfrm>
            <a:off x="571183" y="1922288"/>
            <a:ext cx="330563" cy="330563"/>
          </a:xfrm>
          <a:prstGeom prst="rect">
            <a:avLst/>
          </a:prstGeom>
        </p:spPr>
      </p:pic>
      <p:sp>
        <p:nvSpPr>
          <p:cNvPr id="12" name="Rectangle 11">
            <a:extLst>
              <a:ext uri="{FF2B5EF4-FFF2-40B4-BE49-F238E27FC236}">
                <a16:creationId xmlns:a16="http://schemas.microsoft.com/office/drawing/2014/main" id="{7F014093-AF3A-5B44-9D6D-8CAD7FCBB4E6}"/>
              </a:ext>
              <a:ext uri="{C183D7F6-B498-43B3-948B-1728B52AA6E4}">
                <adec:decorative xmlns:adec="http://schemas.microsoft.com/office/drawing/2017/decorative" val="1"/>
              </a:ext>
            </a:extLst>
          </p:cNvPr>
          <p:cNvSpPr/>
          <p:nvPr userDrawn="1"/>
        </p:nvSpPr>
        <p:spPr>
          <a:xfrm>
            <a:off x="0" y="5714804"/>
            <a:ext cx="12192000" cy="1143196"/>
          </a:xfrm>
          <a:prstGeom prst="rect">
            <a:avLst/>
          </a:prstGeom>
          <a:solidFill>
            <a:srgbClr val="FF8B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5B91ED7F-E7F2-6F46-B359-BE22D41E8343}"/>
              </a:ext>
              <a:ext uri="{C183D7F6-B498-43B3-948B-1728B52AA6E4}">
                <adec:decorative xmlns:adec="http://schemas.microsoft.com/office/drawing/2017/decorative" val="1"/>
              </a:ext>
            </a:extLst>
          </p:cNvPr>
          <p:cNvPicPr>
            <a:picLocks noChangeAspect="1"/>
          </p:cNvPicPr>
          <p:nvPr userDrawn="1"/>
        </p:nvPicPr>
        <p:blipFill rotWithShape="1">
          <a:blip r:embed="rId3"/>
          <a:srcRect l="43492" t="1401" r="873" b="6789"/>
          <a:stretch/>
        </p:blipFill>
        <p:spPr>
          <a:xfrm flipH="1">
            <a:off x="10044649" y="3982720"/>
            <a:ext cx="2157507" cy="2915920"/>
          </a:xfrm>
          <a:prstGeom prst="rect">
            <a:avLst/>
          </a:prstGeom>
        </p:spPr>
      </p:pic>
      <p:pic>
        <p:nvPicPr>
          <p:cNvPr id="7" name="Picture 6">
            <a:extLst>
              <a:ext uri="{FF2B5EF4-FFF2-40B4-BE49-F238E27FC236}">
                <a16:creationId xmlns:a16="http://schemas.microsoft.com/office/drawing/2014/main" id="{FBFED271-93C0-B449-8AA0-7EFCECB76C04}"/>
              </a:ext>
              <a:ext uri="{C183D7F6-B498-43B3-948B-1728B52AA6E4}">
                <adec:decorative xmlns:adec="http://schemas.microsoft.com/office/drawing/2017/decorative" val="1"/>
              </a:ext>
            </a:extLst>
          </p:cNvPr>
          <p:cNvPicPr>
            <a:picLocks noChangeAspect="1"/>
          </p:cNvPicPr>
          <p:nvPr userDrawn="1"/>
        </p:nvPicPr>
        <p:blipFill>
          <a:blip r:embed="rId4"/>
          <a:stretch>
            <a:fillRect/>
          </a:stretch>
        </p:blipFill>
        <p:spPr>
          <a:xfrm>
            <a:off x="9843130" y="5714804"/>
            <a:ext cx="2032348" cy="1143196"/>
          </a:xfrm>
          <a:prstGeom prst="rect">
            <a:avLst/>
          </a:prstGeom>
        </p:spPr>
      </p:pic>
      <p:pic>
        <p:nvPicPr>
          <p:cNvPr id="38" name="Picture 37">
            <a:extLst>
              <a:ext uri="{FF2B5EF4-FFF2-40B4-BE49-F238E27FC236}">
                <a16:creationId xmlns:a16="http://schemas.microsoft.com/office/drawing/2014/main" id="{4631544C-04FC-0D46-9813-A1C19C52F0E6}"/>
              </a:ext>
              <a:ext uri="{C183D7F6-B498-43B3-948B-1728B52AA6E4}">
                <adec:decorative xmlns:adec="http://schemas.microsoft.com/office/drawing/2017/decorative" val="1"/>
              </a:ext>
            </a:extLst>
          </p:cNvPr>
          <p:cNvPicPr>
            <a:picLocks noChangeAspect="1"/>
          </p:cNvPicPr>
          <p:nvPr userDrawn="1"/>
        </p:nvPicPr>
        <p:blipFill>
          <a:blip r:embed="rId5"/>
          <a:stretch>
            <a:fillRect/>
          </a:stretch>
        </p:blipFill>
        <p:spPr>
          <a:xfrm>
            <a:off x="10395293" y="389693"/>
            <a:ext cx="1459057" cy="846253"/>
          </a:xfrm>
          <a:prstGeom prst="rect">
            <a:avLst/>
          </a:prstGeom>
        </p:spPr>
      </p:pic>
      <p:sp>
        <p:nvSpPr>
          <p:cNvPr id="14" name="Footer Placeholder 7">
            <a:extLst>
              <a:ext uri="{FF2B5EF4-FFF2-40B4-BE49-F238E27FC236}">
                <a16:creationId xmlns:a16="http://schemas.microsoft.com/office/drawing/2014/main" id="{1F270D36-F89A-E34A-991E-5502974386C5}"/>
              </a:ext>
              <a:ext uri="{C183D7F6-B498-43B3-948B-1728B52AA6E4}">
                <adec:decorative xmlns:adec="http://schemas.microsoft.com/office/drawing/2017/decorative" val="1"/>
              </a:ext>
            </a:extLst>
          </p:cNvPr>
          <p:cNvSpPr>
            <a:spLocks noGrp="1"/>
          </p:cNvSpPr>
          <p:nvPr>
            <p:ph type="ftr" sz="quarter" idx="16"/>
          </p:nvPr>
        </p:nvSpPr>
        <p:spPr>
          <a:xfrm>
            <a:off x="280516" y="6023044"/>
            <a:ext cx="6994044" cy="365125"/>
          </a:xfrm>
        </p:spPr>
        <p:txBody>
          <a:bodyPr/>
          <a:lstStyle/>
          <a:p>
            <a:r>
              <a:rPr lang="en-US"/>
              <a:t>Campaigning</a:t>
            </a:r>
          </a:p>
        </p:txBody>
      </p:sp>
      <p:sp>
        <p:nvSpPr>
          <p:cNvPr id="19" name="Footer Placeholder 40">
            <a:hlinkClick r:id="rId6"/>
            <a:extLst>
              <a:ext uri="{FF2B5EF4-FFF2-40B4-BE49-F238E27FC236}">
                <a16:creationId xmlns:a16="http://schemas.microsoft.com/office/drawing/2014/main" id="{709ECD7D-DFC5-DF41-8CBD-3AF8E8D81EC1}"/>
              </a:ext>
              <a:ext uri="{C183D7F6-B498-43B3-948B-1728B52AA6E4}">
                <adec:decorative xmlns:adec="http://schemas.microsoft.com/office/drawing/2017/decorative" val="1"/>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err="1">
                <a:solidFill>
                  <a:schemeClr val="tx1"/>
                </a:solidFill>
              </a:rPr>
              <a:t>electoralcommission.org.uk</a:t>
            </a:r>
            <a:r>
              <a:rPr lang="en-US" sz="900" b="0" u="none">
                <a:solidFill>
                  <a:schemeClr val="tx1"/>
                </a:solidFill>
              </a:rPr>
              <a:t>/learning</a:t>
            </a:r>
          </a:p>
        </p:txBody>
      </p:sp>
    </p:spTree>
    <p:extLst>
      <p:ext uri="{BB962C8B-B14F-4D97-AF65-F5344CB8AC3E}">
        <p14:creationId xmlns:p14="http://schemas.microsoft.com/office/powerpoint/2010/main" val="263779975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Activity Slide B">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658AE47C-5084-604A-AB79-80CB4ED8DB7A}"/>
              </a:ext>
            </a:extLst>
          </p:cNvPr>
          <p:cNvSpPr/>
          <p:nvPr userDrawn="1"/>
        </p:nvSpPr>
        <p:spPr>
          <a:xfrm>
            <a:off x="371475" y="1778216"/>
            <a:ext cx="11412537" cy="618708"/>
          </a:xfrm>
          <a:prstGeom prst="rect">
            <a:avLst/>
          </a:prstGeom>
          <a:solidFill>
            <a:srgbClr val="FF8BFF">
              <a:alpha val="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Page title">
            <a:extLst>
              <a:ext uri="{FF2B5EF4-FFF2-40B4-BE49-F238E27FC236}">
                <a16:creationId xmlns:a16="http://schemas.microsoft.com/office/drawing/2014/main" id="{835CA9BB-A6B4-CA47-B677-9D20AA2EE172}"/>
              </a:ext>
            </a:extLst>
          </p:cNvPr>
          <p:cNvSpPr>
            <a:spLocks noGrp="1"/>
          </p:cNvSpPr>
          <p:nvPr>
            <p:ph type="title" hasCustomPrompt="1"/>
          </p:nvPr>
        </p:nvSpPr>
        <p:spPr>
          <a:xfrm>
            <a:off x="290455" y="467140"/>
            <a:ext cx="7689574" cy="610984"/>
          </a:xfrm>
        </p:spPr>
        <p:txBody>
          <a:bodyPr anchor="t">
            <a:noAutofit/>
          </a:bodyPr>
          <a:lstStyle>
            <a:lvl1pPr algn="l" defTabSz="914400" rtl="0" eaLnBrk="1" latinLnBrk="0" hangingPunct="1">
              <a:lnSpc>
                <a:spcPct val="90000"/>
              </a:lnSpc>
              <a:spcBef>
                <a:spcPct val="0"/>
              </a:spcBef>
              <a:buNone/>
              <a:defRPr lang="en-US" sz="4200" b="1" i="0" kern="1200" dirty="0">
                <a:solidFill>
                  <a:schemeClr val="tx1">
                    <a:lumMod val="95000"/>
                    <a:lumOff val="5000"/>
                  </a:schemeClr>
                </a:solidFill>
                <a:latin typeface="Montserrat ExtraBold" pitchFamily="2" charset="77"/>
                <a:ea typeface="+mj-ea"/>
                <a:cs typeface="+mj-cs"/>
              </a:defRPr>
            </a:lvl1pPr>
          </a:lstStyle>
          <a:p>
            <a:r>
              <a:rPr lang="en-GB"/>
              <a:t>TITLE TO GO HERE</a:t>
            </a:r>
            <a:endParaRPr lang="en-US"/>
          </a:p>
        </p:txBody>
      </p:sp>
      <p:sp>
        <p:nvSpPr>
          <p:cNvPr id="16" name="Sub Tilte">
            <a:extLst>
              <a:ext uri="{FF2B5EF4-FFF2-40B4-BE49-F238E27FC236}">
                <a16:creationId xmlns:a16="http://schemas.microsoft.com/office/drawing/2014/main" id="{86421B12-BD0B-6844-80C9-651895EC5FDB}"/>
              </a:ext>
            </a:extLst>
          </p:cNvPr>
          <p:cNvSpPr>
            <a:spLocks noGrp="1"/>
          </p:cNvSpPr>
          <p:nvPr>
            <p:ph type="body" sz="quarter" idx="14" hasCustomPrompt="1"/>
          </p:nvPr>
        </p:nvSpPr>
        <p:spPr>
          <a:xfrm>
            <a:off x="290456" y="1078124"/>
            <a:ext cx="7689574" cy="398462"/>
          </a:xfrm>
        </p:spPr>
        <p:txBody>
          <a:bodyPr/>
          <a:lstStyle>
            <a:lvl1pPr marL="0" indent="0">
              <a:buNone/>
              <a:defRPr b="0"/>
            </a:lvl1pPr>
          </a:lstStyle>
          <a:p>
            <a:pPr lvl="0"/>
            <a:r>
              <a:rPr lang="en-GB"/>
              <a:t>You could also add a subtitle here</a:t>
            </a:r>
            <a:endParaRPr lang="en-US"/>
          </a:p>
        </p:txBody>
      </p:sp>
      <p:sp>
        <p:nvSpPr>
          <p:cNvPr id="18" name="Time">
            <a:extLst>
              <a:ext uri="{FF2B5EF4-FFF2-40B4-BE49-F238E27FC236}">
                <a16:creationId xmlns:a16="http://schemas.microsoft.com/office/drawing/2014/main" id="{80D2D326-CBAD-4746-8117-C64A5BEE1829}"/>
              </a:ext>
            </a:extLst>
          </p:cNvPr>
          <p:cNvSpPr>
            <a:spLocks noGrp="1"/>
          </p:cNvSpPr>
          <p:nvPr>
            <p:ph type="body" sz="quarter" idx="15" hasCustomPrompt="1"/>
          </p:nvPr>
        </p:nvSpPr>
        <p:spPr>
          <a:xfrm>
            <a:off x="469127" y="1778216"/>
            <a:ext cx="5209679" cy="618708"/>
          </a:xfrm>
        </p:spPr>
        <p:txBody>
          <a:bodyPr anchor="ctr">
            <a:normAutofit/>
          </a:bodyPr>
          <a:lstStyle>
            <a:lvl1pPr marL="0" indent="0">
              <a:buNone/>
              <a:defRPr sz="1600"/>
            </a:lvl1pPr>
          </a:lstStyle>
          <a:p>
            <a:pPr lvl="0"/>
            <a:r>
              <a:rPr lang="en-GB"/>
              <a:t>XX to XX minutes</a:t>
            </a:r>
            <a:endParaRPr lang="en-US"/>
          </a:p>
        </p:txBody>
      </p:sp>
      <p:sp>
        <p:nvSpPr>
          <p:cNvPr id="15" name="Body Copy">
            <a:extLst>
              <a:ext uri="{FF2B5EF4-FFF2-40B4-BE49-F238E27FC236}">
                <a16:creationId xmlns:a16="http://schemas.microsoft.com/office/drawing/2014/main" id="{B807E27B-170D-0A43-A992-5115176F8C25}"/>
              </a:ext>
            </a:extLst>
          </p:cNvPr>
          <p:cNvSpPr>
            <a:spLocks noGrp="1"/>
          </p:cNvSpPr>
          <p:nvPr>
            <p:ph type="body" sz="quarter" idx="11"/>
          </p:nvPr>
        </p:nvSpPr>
        <p:spPr>
          <a:xfrm>
            <a:off x="371475" y="2396925"/>
            <a:ext cx="11412537" cy="2952754"/>
          </a:xfrm>
          <a:solidFill>
            <a:srgbClr val="FF8BFF">
              <a:alpha val="9000"/>
            </a:srgbClr>
          </a:solidFill>
          <a:ln>
            <a:noFill/>
          </a:ln>
        </p:spPr>
        <p:txBody>
          <a:bodyPr lIns="180000" tIns="180000" rIns="180000" bIns="180000" numCol="2" spcCol="288000"/>
          <a:lstStyle>
            <a:lvl1pPr marL="0" indent="0">
              <a:buClr>
                <a:srgbClr val="FF8BFF"/>
              </a:buClr>
              <a:buNone/>
              <a:defRPr sz="1800"/>
            </a:lvl1pPr>
            <a:lvl2pPr>
              <a:buClr>
                <a:srgbClr val="FF8BFF"/>
              </a:buClr>
              <a:defRPr sz="1600"/>
            </a:lvl2pPr>
            <a:lvl3pPr>
              <a:buClr>
                <a:srgbClr val="FF8BFF"/>
              </a:buClr>
              <a:defRPr sz="1400"/>
            </a:lvl3pPr>
            <a:lvl4pPr>
              <a:buClr>
                <a:srgbClr val="FF8BFF"/>
              </a:buClr>
              <a:defRPr sz="1200"/>
            </a:lvl4pPr>
            <a:lvl5pPr>
              <a:buClr>
                <a:srgbClr val="00E7BD"/>
              </a:buClr>
              <a:defRPr sz="1100"/>
            </a:lvl5pPr>
          </a:lstStyle>
          <a:p>
            <a:pPr lvl="0"/>
            <a:r>
              <a:rPr lang="en-GB"/>
              <a:t>Click to edit Master text styles</a:t>
            </a:r>
          </a:p>
          <a:p>
            <a:pPr lvl="1"/>
            <a:r>
              <a:rPr lang="en-GB"/>
              <a:t>Second level</a:t>
            </a:r>
          </a:p>
          <a:p>
            <a:pPr lvl="2"/>
            <a:r>
              <a:rPr lang="en-GB"/>
              <a:t>Third level</a:t>
            </a:r>
          </a:p>
          <a:p>
            <a:pPr lvl="3"/>
            <a:r>
              <a:rPr lang="en-GB"/>
              <a:t>Fourth level</a:t>
            </a:r>
          </a:p>
          <a:p>
            <a:pPr lvl="0"/>
            <a:r>
              <a:rPr lang="en-GB"/>
              <a:t>Fifth level Click to edit Master text styles</a:t>
            </a:r>
          </a:p>
          <a:p>
            <a:pPr lvl="1"/>
            <a:r>
              <a:rPr lang="en-GB"/>
              <a:t>Second level</a:t>
            </a:r>
          </a:p>
          <a:p>
            <a:pPr lvl="2"/>
            <a:r>
              <a:rPr lang="en-GB"/>
              <a:t>Third level</a:t>
            </a:r>
          </a:p>
          <a:p>
            <a:pPr lvl="3"/>
            <a:r>
              <a:rPr lang="en-GB"/>
              <a:t>Fourth level</a:t>
            </a:r>
          </a:p>
          <a:p>
            <a:pPr lvl="0"/>
            <a:endParaRPr lang="en-GB"/>
          </a:p>
          <a:p>
            <a:pPr lvl="0"/>
            <a:r>
              <a:rPr lang="en-GB"/>
              <a:t>Fifth level Click to edit Master text styles</a:t>
            </a:r>
          </a:p>
          <a:p>
            <a:pPr lvl="1"/>
            <a:r>
              <a:rPr lang="en-GB"/>
              <a:t>Second level</a:t>
            </a:r>
          </a:p>
          <a:p>
            <a:pPr lvl="2"/>
            <a:r>
              <a:rPr lang="en-GB"/>
              <a:t>Third level</a:t>
            </a:r>
          </a:p>
          <a:p>
            <a:pPr lvl="3"/>
            <a:r>
              <a:rPr lang="en-GB"/>
              <a:t>Fourth level</a:t>
            </a:r>
          </a:p>
          <a:p>
            <a:pPr lvl="0"/>
            <a:r>
              <a:rPr lang="en-GB"/>
              <a:t>Fifth level Click to edit Master text styles</a:t>
            </a:r>
          </a:p>
          <a:p>
            <a:pPr lvl="1"/>
            <a:r>
              <a:rPr lang="en-GB"/>
              <a:t>Second level</a:t>
            </a:r>
          </a:p>
          <a:p>
            <a:pPr lvl="2"/>
            <a:r>
              <a:rPr lang="en-GB"/>
              <a:t>Third level</a:t>
            </a:r>
          </a:p>
          <a:p>
            <a:pPr lvl="3"/>
            <a:r>
              <a:rPr lang="en-GB"/>
              <a:t>Fourth level</a:t>
            </a:r>
            <a:endParaRPr lang="en-US"/>
          </a:p>
        </p:txBody>
      </p:sp>
      <p:sp>
        <p:nvSpPr>
          <p:cNvPr id="12" name="Rectangle 11">
            <a:extLst>
              <a:ext uri="{FF2B5EF4-FFF2-40B4-BE49-F238E27FC236}">
                <a16:creationId xmlns:a16="http://schemas.microsoft.com/office/drawing/2014/main" id="{7F014093-AF3A-5B44-9D6D-8CAD7FCBB4E6}"/>
              </a:ext>
              <a:ext uri="{C183D7F6-B498-43B3-948B-1728B52AA6E4}">
                <adec:decorative xmlns:adec="http://schemas.microsoft.com/office/drawing/2017/decorative" val="1"/>
              </a:ext>
            </a:extLst>
          </p:cNvPr>
          <p:cNvSpPr/>
          <p:nvPr userDrawn="1"/>
        </p:nvSpPr>
        <p:spPr>
          <a:xfrm>
            <a:off x="0" y="5714804"/>
            <a:ext cx="12192000" cy="1143196"/>
          </a:xfrm>
          <a:prstGeom prst="rect">
            <a:avLst/>
          </a:prstGeom>
          <a:solidFill>
            <a:srgbClr val="FF8B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5B91ED7F-E7F2-6F46-B359-BE22D41E8343}"/>
              </a:ext>
              <a:ext uri="{C183D7F6-B498-43B3-948B-1728B52AA6E4}">
                <adec:decorative xmlns:adec="http://schemas.microsoft.com/office/drawing/2017/decorative" val="1"/>
              </a:ext>
            </a:extLst>
          </p:cNvPr>
          <p:cNvPicPr>
            <a:picLocks noChangeAspect="1"/>
          </p:cNvPicPr>
          <p:nvPr userDrawn="1"/>
        </p:nvPicPr>
        <p:blipFill rotWithShape="1">
          <a:blip r:embed="rId2"/>
          <a:srcRect l="43492" t="1401" r="873" b="6789"/>
          <a:stretch/>
        </p:blipFill>
        <p:spPr>
          <a:xfrm flipH="1">
            <a:off x="10044649" y="3982720"/>
            <a:ext cx="2157507" cy="2915920"/>
          </a:xfrm>
          <a:prstGeom prst="rect">
            <a:avLst/>
          </a:prstGeom>
        </p:spPr>
      </p:pic>
      <p:pic>
        <p:nvPicPr>
          <p:cNvPr id="7" name="Picture 6">
            <a:extLst>
              <a:ext uri="{FF2B5EF4-FFF2-40B4-BE49-F238E27FC236}">
                <a16:creationId xmlns:a16="http://schemas.microsoft.com/office/drawing/2014/main" id="{FBFED271-93C0-B449-8AA0-7EFCECB76C04}"/>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9843130" y="5714804"/>
            <a:ext cx="2032348" cy="1143196"/>
          </a:xfrm>
          <a:prstGeom prst="rect">
            <a:avLst/>
          </a:prstGeom>
        </p:spPr>
      </p:pic>
      <p:pic>
        <p:nvPicPr>
          <p:cNvPr id="38" name="Picture 37">
            <a:extLst>
              <a:ext uri="{FF2B5EF4-FFF2-40B4-BE49-F238E27FC236}">
                <a16:creationId xmlns:a16="http://schemas.microsoft.com/office/drawing/2014/main" id="{4631544C-04FC-0D46-9813-A1C19C52F0E6}"/>
              </a:ext>
              <a:ext uri="{C183D7F6-B498-43B3-948B-1728B52AA6E4}">
                <adec:decorative xmlns:adec="http://schemas.microsoft.com/office/drawing/2017/decorative" val="1"/>
              </a:ext>
            </a:extLst>
          </p:cNvPr>
          <p:cNvPicPr>
            <a:picLocks noChangeAspect="1"/>
          </p:cNvPicPr>
          <p:nvPr userDrawn="1"/>
        </p:nvPicPr>
        <p:blipFill>
          <a:blip r:embed="rId4"/>
          <a:stretch>
            <a:fillRect/>
          </a:stretch>
        </p:blipFill>
        <p:spPr>
          <a:xfrm>
            <a:off x="10395293" y="389693"/>
            <a:ext cx="1459057" cy="846253"/>
          </a:xfrm>
          <a:prstGeom prst="rect">
            <a:avLst/>
          </a:prstGeom>
        </p:spPr>
      </p:pic>
      <p:sp>
        <p:nvSpPr>
          <p:cNvPr id="14" name="Footer Placeholder 7">
            <a:extLst>
              <a:ext uri="{FF2B5EF4-FFF2-40B4-BE49-F238E27FC236}">
                <a16:creationId xmlns:a16="http://schemas.microsoft.com/office/drawing/2014/main" id="{1F270D36-F89A-E34A-991E-5502974386C5}"/>
              </a:ext>
              <a:ext uri="{C183D7F6-B498-43B3-948B-1728B52AA6E4}">
                <adec:decorative xmlns:adec="http://schemas.microsoft.com/office/drawing/2017/decorative" val="1"/>
              </a:ext>
            </a:extLst>
          </p:cNvPr>
          <p:cNvSpPr>
            <a:spLocks noGrp="1"/>
          </p:cNvSpPr>
          <p:nvPr>
            <p:ph type="ftr" sz="quarter" idx="16"/>
          </p:nvPr>
        </p:nvSpPr>
        <p:spPr>
          <a:xfrm>
            <a:off x="280516" y="6023044"/>
            <a:ext cx="6994044" cy="365125"/>
          </a:xfrm>
        </p:spPr>
        <p:txBody>
          <a:bodyPr/>
          <a:lstStyle/>
          <a:p>
            <a:r>
              <a:rPr lang="en-US"/>
              <a:t>Campaigning</a:t>
            </a:r>
          </a:p>
        </p:txBody>
      </p:sp>
      <p:sp>
        <p:nvSpPr>
          <p:cNvPr id="19" name="Footer Placeholder 40">
            <a:hlinkClick r:id="rId5"/>
            <a:extLst>
              <a:ext uri="{FF2B5EF4-FFF2-40B4-BE49-F238E27FC236}">
                <a16:creationId xmlns:a16="http://schemas.microsoft.com/office/drawing/2014/main" id="{709ECD7D-DFC5-DF41-8CBD-3AF8E8D81EC1}"/>
              </a:ext>
              <a:ext uri="{C183D7F6-B498-43B3-948B-1728B52AA6E4}">
                <adec:decorative xmlns:adec="http://schemas.microsoft.com/office/drawing/2017/decorative" val="1"/>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err="1">
                <a:solidFill>
                  <a:schemeClr val="tx1"/>
                </a:solidFill>
              </a:rPr>
              <a:t>electoralcommission.org.uk</a:t>
            </a:r>
            <a:r>
              <a:rPr lang="en-US" sz="900" b="0" u="none">
                <a:solidFill>
                  <a:schemeClr val="tx1"/>
                </a:solidFill>
              </a:rPr>
              <a:t>/learning</a:t>
            </a:r>
          </a:p>
        </p:txBody>
      </p:sp>
    </p:spTree>
    <p:extLst>
      <p:ext uri="{BB962C8B-B14F-4D97-AF65-F5344CB8AC3E}">
        <p14:creationId xmlns:p14="http://schemas.microsoft.com/office/powerpoint/2010/main" val="344255366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Activity Slide A + Additional Info">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D43F29A1-212A-7144-B4DB-7DC597363815}"/>
              </a:ext>
              <a:ext uri="{C183D7F6-B498-43B3-948B-1728B52AA6E4}">
                <adec:decorative xmlns:adec="http://schemas.microsoft.com/office/drawing/2017/decorative" val="0"/>
              </a:ext>
            </a:extLst>
          </p:cNvPr>
          <p:cNvSpPr/>
          <p:nvPr userDrawn="1"/>
        </p:nvSpPr>
        <p:spPr>
          <a:xfrm>
            <a:off x="6240463" y="1778216"/>
            <a:ext cx="5543549" cy="618708"/>
          </a:xfrm>
          <a:prstGeom prst="rect">
            <a:avLst/>
          </a:prstGeom>
          <a:solidFill>
            <a:srgbClr val="00E7BD">
              <a:alpha val="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Page Title">
            <a:extLst>
              <a:ext uri="{FF2B5EF4-FFF2-40B4-BE49-F238E27FC236}">
                <a16:creationId xmlns:a16="http://schemas.microsoft.com/office/drawing/2014/main" id="{835CA9BB-A6B4-CA47-B677-9D20AA2EE172}"/>
              </a:ext>
            </a:extLst>
          </p:cNvPr>
          <p:cNvSpPr>
            <a:spLocks noGrp="1"/>
          </p:cNvSpPr>
          <p:nvPr>
            <p:ph type="title" hasCustomPrompt="1"/>
          </p:nvPr>
        </p:nvSpPr>
        <p:spPr>
          <a:xfrm>
            <a:off x="290455" y="467140"/>
            <a:ext cx="7689574" cy="610984"/>
          </a:xfrm>
        </p:spPr>
        <p:txBody>
          <a:bodyPr anchor="t">
            <a:noAutofit/>
          </a:bodyPr>
          <a:lstStyle>
            <a:lvl1pPr algn="l" defTabSz="914400" rtl="0" eaLnBrk="1" latinLnBrk="0" hangingPunct="1">
              <a:lnSpc>
                <a:spcPct val="90000"/>
              </a:lnSpc>
              <a:spcBef>
                <a:spcPct val="0"/>
              </a:spcBef>
              <a:buNone/>
              <a:defRPr lang="en-US" sz="4200" b="1" i="0" kern="1200" dirty="0">
                <a:solidFill>
                  <a:schemeClr val="tx1">
                    <a:lumMod val="95000"/>
                    <a:lumOff val="5000"/>
                  </a:schemeClr>
                </a:solidFill>
                <a:latin typeface="Montserrat ExtraBold" pitchFamily="2" charset="77"/>
                <a:ea typeface="+mj-ea"/>
                <a:cs typeface="+mj-cs"/>
              </a:defRPr>
            </a:lvl1pPr>
          </a:lstStyle>
          <a:p>
            <a:r>
              <a:rPr lang="en-GB"/>
              <a:t>TITLE TO GO HERE</a:t>
            </a:r>
            <a:endParaRPr lang="en-US"/>
          </a:p>
        </p:txBody>
      </p:sp>
      <p:sp>
        <p:nvSpPr>
          <p:cNvPr id="13" name="Sub title">
            <a:extLst>
              <a:ext uri="{FF2B5EF4-FFF2-40B4-BE49-F238E27FC236}">
                <a16:creationId xmlns:a16="http://schemas.microsoft.com/office/drawing/2014/main" id="{BB2B9F3F-5FC0-4F44-947E-05AE3D23367E}"/>
              </a:ext>
            </a:extLst>
          </p:cNvPr>
          <p:cNvSpPr>
            <a:spLocks noGrp="1"/>
          </p:cNvSpPr>
          <p:nvPr>
            <p:ph type="body" sz="quarter" idx="15" hasCustomPrompt="1"/>
          </p:nvPr>
        </p:nvSpPr>
        <p:spPr>
          <a:xfrm>
            <a:off x="290456" y="1078124"/>
            <a:ext cx="7689574" cy="398462"/>
          </a:xfrm>
        </p:spPr>
        <p:txBody>
          <a:bodyPr/>
          <a:lstStyle>
            <a:lvl1pPr marL="0" indent="0">
              <a:buNone/>
              <a:defRPr b="0"/>
            </a:lvl1pPr>
          </a:lstStyle>
          <a:p>
            <a:pPr lvl="0"/>
            <a:r>
              <a:rPr lang="en-GB"/>
              <a:t>You could also add a subtitle here</a:t>
            </a:r>
            <a:endParaRPr lang="en-US"/>
          </a:p>
        </p:txBody>
      </p:sp>
      <p:sp>
        <p:nvSpPr>
          <p:cNvPr id="4" name="Left hand side page copy">
            <a:extLst>
              <a:ext uri="{FF2B5EF4-FFF2-40B4-BE49-F238E27FC236}">
                <a16:creationId xmlns:a16="http://schemas.microsoft.com/office/drawing/2014/main" id="{9603DDB5-725C-E84A-8CAF-FC091C573311}"/>
              </a:ext>
            </a:extLst>
          </p:cNvPr>
          <p:cNvSpPr>
            <a:spLocks noGrp="1"/>
          </p:cNvSpPr>
          <p:nvPr>
            <p:ph type="body" sz="quarter" idx="14"/>
          </p:nvPr>
        </p:nvSpPr>
        <p:spPr>
          <a:xfrm>
            <a:off x="371475" y="1970866"/>
            <a:ext cx="5724525" cy="3379009"/>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28" name="Time Icon" descr="Icon&#10;&#10;Description automatically generated">
            <a:extLst>
              <a:ext uri="{FF2B5EF4-FFF2-40B4-BE49-F238E27FC236}">
                <a16:creationId xmlns:a16="http://schemas.microsoft.com/office/drawing/2014/main" id="{41F7F007-0A35-7B4B-A950-A835AE2F4C20}"/>
              </a:ext>
            </a:extLst>
          </p:cNvPr>
          <p:cNvPicPr>
            <a:picLocks noChangeAspect="1"/>
          </p:cNvPicPr>
          <p:nvPr userDrawn="1"/>
        </p:nvPicPr>
        <p:blipFill>
          <a:blip r:embed="rId2"/>
          <a:stretch>
            <a:fillRect/>
          </a:stretch>
        </p:blipFill>
        <p:spPr>
          <a:xfrm>
            <a:off x="6366725" y="1917190"/>
            <a:ext cx="340759" cy="340759"/>
          </a:xfrm>
          <a:prstGeom prst="rect">
            <a:avLst/>
          </a:prstGeom>
        </p:spPr>
      </p:pic>
      <p:sp>
        <p:nvSpPr>
          <p:cNvPr id="29" name="Right hand side copy">
            <a:extLst>
              <a:ext uri="{FF2B5EF4-FFF2-40B4-BE49-F238E27FC236}">
                <a16:creationId xmlns:a16="http://schemas.microsoft.com/office/drawing/2014/main" id="{6F329B5F-842D-9B45-BE3D-FF08822D72F3}"/>
              </a:ext>
            </a:extLst>
          </p:cNvPr>
          <p:cNvSpPr>
            <a:spLocks noGrp="1"/>
          </p:cNvSpPr>
          <p:nvPr>
            <p:ph type="body" sz="quarter" idx="11"/>
          </p:nvPr>
        </p:nvSpPr>
        <p:spPr>
          <a:xfrm>
            <a:off x="6240463" y="2396925"/>
            <a:ext cx="5543549" cy="2952754"/>
          </a:xfrm>
          <a:solidFill>
            <a:srgbClr val="00E7BD">
              <a:alpha val="9000"/>
            </a:srgbClr>
          </a:solidFill>
          <a:ln>
            <a:noFill/>
          </a:ln>
        </p:spPr>
        <p:txBody>
          <a:bodyPr lIns="180000" tIns="180000" rIns="180000" bIns="180000"/>
          <a:lstStyle>
            <a:lvl1pPr marL="0" indent="0">
              <a:buClr>
                <a:srgbClr val="00E7BD"/>
              </a:buClr>
              <a:buNone/>
              <a:defRPr sz="1800"/>
            </a:lvl1pPr>
            <a:lvl2pPr>
              <a:buClr>
                <a:srgbClr val="00E7BD"/>
              </a:buClr>
              <a:defRPr sz="1600"/>
            </a:lvl2pPr>
            <a:lvl3pPr>
              <a:buClr>
                <a:srgbClr val="00E7BD"/>
              </a:buClr>
              <a:defRPr sz="1400"/>
            </a:lvl3pPr>
            <a:lvl4pPr>
              <a:buClr>
                <a:srgbClr val="00E7BD"/>
              </a:buClr>
              <a:defRPr sz="1200"/>
            </a:lvl4pPr>
            <a:lvl5pPr>
              <a:buClr>
                <a:srgbClr val="00E7BD"/>
              </a:buClr>
              <a:defRPr sz="11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7" name="Text Placeholder 22">
            <a:extLst>
              <a:ext uri="{FF2B5EF4-FFF2-40B4-BE49-F238E27FC236}">
                <a16:creationId xmlns:a16="http://schemas.microsoft.com/office/drawing/2014/main" id="{2336B7B9-D27C-3E48-A3C3-778DFCB2ACE1}"/>
              </a:ext>
            </a:extLst>
          </p:cNvPr>
          <p:cNvSpPr>
            <a:spLocks noGrp="1"/>
          </p:cNvSpPr>
          <p:nvPr>
            <p:ph type="body" sz="quarter" idx="12" hasCustomPrompt="1"/>
          </p:nvPr>
        </p:nvSpPr>
        <p:spPr>
          <a:xfrm>
            <a:off x="6756129" y="1784826"/>
            <a:ext cx="4724671" cy="612098"/>
          </a:xfrm>
        </p:spPr>
        <p:txBody>
          <a:bodyPr anchor="ctr">
            <a:normAutofit/>
          </a:bodyPr>
          <a:lstStyle>
            <a:lvl1pPr marL="0" indent="0">
              <a:buNone/>
              <a:defRPr sz="1600"/>
            </a:lvl1pPr>
          </a:lstStyle>
          <a:p>
            <a:pPr lvl="0"/>
            <a:r>
              <a:rPr lang="en-GB"/>
              <a:t>XX to XX minutes</a:t>
            </a:r>
            <a:endParaRPr lang="en-US"/>
          </a:p>
        </p:txBody>
      </p:sp>
      <p:sp>
        <p:nvSpPr>
          <p:cNvPr id="12" name="Rectangle 11">
            <a:extLst>
              <a:ext uri="{FF2B5EF4-FFF2-40B4-BE49-F238E27FC236}">
                <a16:creationId xmlns:a16="http://schemas.microsoft.com/office/drawing/2014/main" id="{7F014093-AF3A-5B44-9D6D-8CAD7FCBB4E6}"/>
              </a:ext>
              <a:ext uri="{C183D7F6-B498-43B3-948B-1728B52AA6E4}">
                <adec:decorative xmlns:adec="http://schemas.microsoft.com/office/drawing/2017/decorative" val="1"/>
              </a:ext>
            </a:extLst>
          </p:cNvPr>
          <p:cNvSpPr/>
          <p:nvPr userDrawn="1"/>
        </p:nvSpPr>
        <p:spPr>
          <a:xfrm>
            <a:off x="0" y="5714804"/>
            <a:ext cx="12192000" cy="1143196"/>
          </a:xfrm>
          <a:prstGeom prst="rect">
            <a:avLst/>
          </a:prstGeom>
          <a:solidFill>
            <a:srgbClr val="00E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5B91ED7F-E7F2-6F46-B359-BE22D41E8343}"/>
              </a:ext>
              <a:ext uri="{C183D7F6-B498-43B3-948B-1728B52AA6E4}">
                <adec:decorative xmlns:adec="http://schemas.microsoft.com/office/drawing/2017/decorative" val="1"/>
              </a:ext>
            </a:extLst>
          </p:cNvPr>
          <p:cNvPicPr>
            <a:picLocks noChangeAspect="1"/>
          </p:cNvPicPr>
          <p:nvPr userDrawn="1"/>
        </p:nvPicPr>
        <p:blipFill rotWithShape="1">
          <a:blip r:embed="rId3"/>
          <a:srcRect l="43492" t="1401" r="873" b="6789"/>
          <a:stretch/>
        </p:blipFill>
        <p:spPr>
          <a:xfrm flipH="1">
            <a:off x="10044649" y="3982720"/>
            <a:ext cx="2157507" cy="2915920"/>
          </a:xfrm>
          <a:prstGeom prst="rect">
            <a:avLst/>
          </a:prstGeom>
        </p:spPr>
      </p:pic>
      <p:pic>
        <p:nvPicPr>
          <p:cNvPr id="7" name="Picture 6">
            <a:extLst>
              <a:ext uri="{FF2B5EF4-FFF2-40B4-BE49-F238E27FC236}">
                <a16:creationId xmlns:a16="http://schemas.microsoft.com/office/drawing/2014/main" id="{FBFED271-93C0-B449-8AA0-7EFCECB76C04}"/>
              </a:ext>
              <a:ext uri="{C183D7F6-B498-43B3-948B-1728B52AA6E4}">
                <adec:decorative xmlns:adec="http://schemas.microsoft.com/office/drawing/2017/decorative" val="1"/>
              </a:ext>
            </a:extLst>
          </p:cNvPr>
          <p:cNvPicPr>
            <a:picLocks noChangeAspect="1"/>
          </p:cNvPicPr>
          <p:nvPr userDrawn="1"/>
        </p:nvPicPr>
        <p:blipFill>
          <a:blip r:embed="rId4"/>
          <a:stretch>
            <a:fillRect/>
          </a:stretch>
        </p:blipFill>
        <p:spPr>
          <a:xfrm>
            <a:off x="9843130" y="5714804"/>
            <a:ext cx="2032348" cy="1143196"/>
          </a:xfrm>
          <a:prstGeom prst="rect">
            <a:avLst/>
          </a:prstGeom>
        </p:spPr>
      </p:pic>
      <p:pic>
        <p:nvPicPr>
          <p:cNvPr id="38" name="Picture 37">
            <a:extLst>
              <a:ext uri="{FF2B5EF4-FFF2-40B4-BE49-F238E27FC236}">
                <a16:creationId xmlns:a16="http://schemas.microsoft.com/office/drawing/2014/main" id="{4631544C-04FC-0D46-9813-A1C19C52F0E6}"/>
              </a:ext>
              <a:ext uri="{C183D7F6-B498-43B3-948B-1728B52AA6E4}">
                <adec:decorative xmlns:adec="http://schemas.microsoft.com/office/drawing/2017/decorative" val="1"/>
              </a:ext>
            </a:extLst>
          </p:cNvPr>
          <p:cNvPicPr>
            <a:picLocks noChangeAspect="1"/>
          </p:cNvPicPr>
          <p:nvPr userDrawn="1"/>
        </p:nvPicPr>
        <p:blipFill>
          <a:blip r:embed="rId5"/>
          <a:stretch>
            <a:fillRect/>
          </a:stretch>
        </p:blipFill>
        <p:spPr>
          <a:xfrm>
            <a:off x="10395293" y="389693"/>
            <a:ext cx="1459057" cy="846253"/>
          </a:xfrm>
          <a:prstGeom prst="rect">
            <a:avLst/>
          </a:prstGeom>
        </p:spPr>
      </p:pic>
      <p:sp>
        <p:nvSpPr>
          <p:cNvPr id="15" name="Footer Placeholder 7">
            <a:extLst>
              <a:ext uri="{FF2B5EF4-FFF2-40B4-BE49-F238E27FC236}">
                <a16:creationId xmlns:a16="http://schemas.microsoft.com/office/drawing/2014/main" id="{37DF6749-A1DC-4540-9B9B-8E6FD47D1484}"/>
              </a:ext>
              <a:ext uri="{C183D7F6-B498-43B3-948B-1728B52AA6E4}">
                <adec:decorative xmlns:adec="http://schemas.microsoft.com/office/drawing/2017/decorative" val="1"/>
              </a:ext>
            </a:extLst>
          </p:cNvPr>
          <p:cNvSpPr>
            <a:spLocks noGrp="1"/>
          </p:cNvSpPr>
          <p:nvPr>
            <p:ph type="ftr" sz="quarter" idx="16"/>
          </p:nvPr>
        </p:nvSpPr>
        <p:spPr>
          <a:xfrm>
            <a:off x="280516" y="6023044"/>
            <a:ext cx="6994044" cy="365125"/>
          </a:xfrm>
        </p:spPr>
        <p:txBody>
          <a:bodyPr/>
          <a:lstStyle/>
          <a:p>
            <a:r>
              <a:rPr lang="en-US"/>
              <a:t>Campaigning</a:t>
            </a:r>
          </a:p>
        </p:txBody>
      </p:sp>
      <p:sp>
        <p:nvSpPr>
          <p:cNvPr id="16" name="Footer Placeholder 40">
            <a:hlinkClick r:id="rId6"/>
            <a:extLst>
              <a:ext uri="{FF2B5EF4-FFF2-40B4-BE49-F238E27FC236}">
                <a16:creationId xmlns:a16="http://schemas.microsoft.com/office/drawing/2014/main" id="{A04A8531-0AED-8F4C-B14E-E9F1125A6E04}"/>
              </a:ext>
              <a:ext uri="{C183D7F6-B498-43B3-948B-1728B52AA6E4}">
                <adec:decorative xmlns:adec="http://schemas.microsoft.com/office/drawing/2017/decorative" val="1"/>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err="1">
                <a:solidFill>
                  <a:schemeClr val="tx1"/>
                </a:solidFill>
              </a:rPr>
              <a:t>electoralcommission.org.uk</a:t>
            </a:r>
            <a:r>
              <a:rPr lang="en-US" sz="900" b="0" u="none">
                <a:solidFill>
                  <a:schemeClr val="tx1"/>
                </a:solidFill>
              </a:rPr>
              <a:t>/learning</a:t>
            </a:r>
          </a:p>
        </p:txBody>
      </p:sp>
    </p:spTree>
    <p:extLst>
      <p:ext uri="{BB962C8B-B14F-4D97-AF65-F5344CB8AC3E}">
        <p14:creationId xmlns:p14="http://schemas.microsoft.com/office/powerpoint/2010/main" val="399022732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Activity Slide A + Additional Info">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D43F29A1-212A-7144-B4DB-7DC597363815}"/>
              </a:ext>
              <a:ext uri="{C183D7F6-B498-43B3-948B-1728B52AA6E4}">
                <adec:decorative xmlns:adec="http://schemas.microsoft.com/office/drawing/2017/decorative" val="0"/>
              </a:ext>
            </a:extLst>
          </p:cNvPr>
          <p:cNvSpPr/>
          <p:nvPr userDrawn="1"/>
        </p:nvSpPr>
        <p:spPr>
          <a:xfrm>
            <a:off x="6240463" y="1778216"/>
            <a:ext cx="5543549" cy="618708"/>
          </a:xfrm>
          <a:prstGeom prst="rect">
            <a:avLst/>
          </a:prstGeom>
          <a:solidFill>
            <a:srgbClr val="00E7BD">
              <a:alpha val="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Page Title">
            <a:extLst>
              <a:ext uri="{FF2B5EF4-FFF2-40B4-BE49-F238E27FC236}">
                <a16:creationId xmlns:a16="http://schemas.microsoft.com/office/drawing/2014/main" id="{835CA9BB-A6B4-CA47-B677-9D20AA2EE172}"/>
              </a:ext>
            </a:extLst>
          </p:cNvPr>
          <p:cNvSpPr>
            <a:spLocks noGrp="1"/>
          </p:cNvSpPr>
          <p:nvPr>
            <p:ph type="title" hasCustomPrompt="1"/>
          </p:nvPr>
        </p:nvSpPr>
        <p:spPr>
          <a:xfrm>
            <a:off x="290455" y="467140"/>
            <a:ext cx="7689574" cy="610984"/>
          </a:xfrm>
        </p:spPr>
        <p:txBody>
          <a:bodyPr anchor="t">
            <a:noAutofit/>
          </a:bodyPr>
          <a:lstStyle>
            <a:lvl1pPr algn="l" defTabSz="914400" rtl="0" eaLnBrk="1" latinLnBrk="0" hangingPunct="1">
              <a:lnSpc>
                <a:spcPct val="90000"/>
              </a:lnSpc>
              <a:spcBef>
                <a:spcPct val="0"/>
              </a:spcBef>
              <a:buNone/>
              <a:defRPr lang="en-US" sz="4200" b="1" i="0" kern="1200" dirty="0">
                <a:solidFill>
                  <a:schemeClr val="tx1">
                    <a:lumMod val="95000"/>
                    <a:lumOff val="5000"/>
                  </a:schemeClr>
                </a:solidFill>
                <a:latin typeface="Montserrat ExtraBold" pitchFamily="2" charset="77"/>
                <a:ea typeface="+mj-ea"/>
                <a:cs typeface="+mj-cs"/>
              </a:defRPr>
            </a:lvl1pPr>
          </a:lstStyle>
          <a:p>
            <a:r>
              <a:rPr lang="en-GB"/>
              <a:t>TITLE TO GO HERE</a:t>
            </a:r>
            <a:endParaRPr lang="en-US"/>
          </a:p>
        </p:txBody>
      </p:sp>
      <p:sp>
        <p:nvSpPr>
          <p:cNvPr id="13" name="Sub title">
            <a:extLst>
              <a:ext uri="{FF2B5EF4-FFF2-40B4-BE49-F238E27FC236}">
                <a16:creationId xmlns:a16="http://schemas.microsoft.com/office/drawing/2014/main" id="{BB2B9F3F-5FC0-4F44-947E-05AE3D23367E}"/>
              </a:ext>
            </a:extLst>
          </p:cNvPr>
          <p:cNvSpPr>
            <a:spLocks noGrp="1"/>
          </p:cNvSpPr>
          <p:nvPr>
            <p:ph type="body" sz="quarter" idx="15" hasCustomPrompt="1"/>
          </p:nvPr>
        </p:nvSpPr>
        <p:spPr>
          <a:xfrm>
            <a:off x="290456" y="1078124"/>
            <a:ext cx="7689574" cy="398462"/>
          </a:xfrm>
        </p:spPr>
        <p:txBody>
          <a:bodyPr/>
          <a:lstStyle>
            <a:lvl1pPr marL="0" indent="0">
              <a:buNone/>
              <a:defRPr b="0"/>
            </a:lvl1pPr>
          </a:lstStyle>
          <a:p>
            <a:pPr lvl="0"/>
            <a:r>
              <a:rPr lang="en-GB"/>
              <a:t>You could also add a subtitle here</a:t>
            </a:r>
            <a:endParaRPr lang="en-US"/>
          </a:p>
        </p:txBody>
      </p:sp>
      <p:sp>
        <p:nvSpPr>
          <p:cNvPr id="4" name="Left hand side page copy">
            <a:extLst>
              <a:ext uri="{FF2B5EF4-FFF2-40B4-BE49-F238E27FC236}">
                <a16:creationId xmlns:a16="http://schemas.microsoft.com/office/drawing/2014/main" id="{9603DDB5-725C-E84A-8CAF-FC091C573311}"/>
              </a:ext>
            </a:extLst>
          </p:cNvPr>
          <p:cNvSpPr>
            <a:spLocks noGrp="1"/>
          </p:cNvSpPr>
          <p:nvPr>
            <p:ph type="body" sz="quarter" idx="14"/>
          </p:nvPr>
        </p:nvSpPr>
        <p:spPr>
          <a:xfrm>
            <a:off x="371475" y="1970866"/>
            <a:ext cx="5724525" cy="3379009"/>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9" name="Right hand side copy">
            <a:extLst>
              <a:ext uri="{FF2B5EF4-FFF2-40B4-BE49-F238E27FC236}">
                <a16:creationId xmlns:a16="http://schemas.microsoft.com/office/drawing/2014/main" id="{6F329B5F-842D-9B45-BE3D-FF08822D72F3}"/>
              </a:ext>
            </a:extLst>
          </p:cNvPr>
          <p:cNvSpPr>
            <a:spLocks noGrp="1"/>
          </p:cNvSpPr>
          <p:nvPr>
            <p:ph type="body" sz="quarter" idx="11"/>
          </p:nvPr>
        </p:nvSpPr>
        <p:spPr>
          <a:xfrm>
            <a:off x="6240463" y="2396925"/>
            <a:ext cx="5543549" cy="2952754"/>
          </a:xfrm>
          <a:solidFill>
            <a:srgbClr val="00E7BD">
              <a:alpha val="9000"/>
            </a:srgbClr>
          </a:solidFill>
          <a:ln>
            <a:noFill/>
          </a:ln>
        </p:spPr>
        <p:txBody>
          <a:bodyPr lIns="180000" tIns="180000" rIns="180000" bIns="180000"/>
          <a:lstStyle>
            <a:lvl1pPr marL="0" indent="0">
              <a:buClr>
                <a:srgbClr val="00E7BD"/>
              </a:buClr>
              <a:buNone/>
              <a:defRPr sz="1800"/>
            </a:lvl1pPr>
            <a:lvl2pPr>
              <a:buClr>
                <a:srgbClr val="00E7BD"/>
              </a:buClr>
              <a:defRPr sz="1600"/>
            </a:lvl2pPr>
            <a:lvl3pPr>
              <a:buClr>
                <a:srgbClr val="00E7BD"/>
              </a:buClr>
              <a:defRPr sz="1400"/>
            </a:lvl3pPr>
            <a:lvl4pPr>
              <a:buClr>
                <a:srgbClr val="00E7BD"/>
              </a:buClr>
              <a:defRPr sz="1200"/>
            </a:lvl4pPr>
            <a:lvl5pPr>
              <a:buClr>
                <a:srgbClr val="00E7BD"/>
              </a:buClr>
              <a:defRPr sz="11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7" name="Text Placeholder 22">
            <a:extLst>
              <a:ext uri="{FF2B5EF4-FFF2-40B4-BE49-F238E27FC236}">
                <a16:creationId xmlns:a16="http://schemas.microsoft.com/office/drawing/2014/main" id="{2336B7B9-D27C-3E48-A3C3-778DFCB2ACE1}"/>
              </a:ext>
            </a:extLst>
          </p:cNvPr>
          <p:cNvSpPr>
            <a:spLocks noGrp="1"/>
          </p:cNvSpPr>
          <p:nvPr>
            <p:ph type="body" sz="quarter" idx="12" hasCustomPrompt="1"/>
          </p:nvPr>
        </p:nvSpPr>
        <p:spPr>
          <a:xfrm>
            <a:off x="6337191" y="1784826"/>
            <a:ext cx="5143610" cy="612098"/>
          </a:xfrm>
        </p:spPr>
        <p:txBody>
          <a:bodyPr anchor="ctr">
            <a:normAutofit/>
          </a:bodyPr>
          <a:lstStyle>
            <a:lvl1pPr marL="0" indent="0">
              <a:buNone/>
              <a:defRPr sz="1600"/>
            </a:lvl1pPr>
          </a:lstStyle>
          <a:p>
            <a:pPr lvl="0"/>
            <a:r>
              <a:rPr lang="en-GB"/>
              <a:t>XX to XX minutes</a:t>
            </a:r>
            <a:endParaRPr lang="en-US"/>
          </a:p>
        </p:txBody>
      </p:sp>
      <p:sp>
        <p:nvSpPr>
          <p:cNvPr id="12" name="Rectangle 11">
            <a:extLst>
              <a:ext uri="{FF2B5EF4-FFF2-40B4-BE49-F238E27FC236}">
                <a16:creationId xmlns:a16="http://schemas.microsoft.com/office/drawing/2014/main" id="{7F014093-AF3A-5B44-9D6D-8CAD7FCBB4E6}"/>
              </a:ext>
              <a:ext uri="{C183D7F6-B498-43B3-948B-1728B52AA6E4}">
                <adec:decorative xmlns:adec="http://schemas.microsoft.com/office/drawing/2017/decorative" val="1"/>
              </a:ext>
            </a:extLst>
          </p:cNvPr>
          <p:cNvSpPr/>
          <p:nvPr userDrawn="1"/>
        </p:nvSpPr>
        <p:spPr>
          <a:xfrm>
            <a:off x="0" y="5714804"/>
            <a:ext cx="12192000" cy="1143196"/>
          </a:xfrm>
          <a:prstGeom prst="rect">
            <a:avLst/>
          </a:prstGeom>
          <a:solidFill>
            <a:srgbClr val="00E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5B91ED7F-E7F2-6F46-B359-BE22D41E8343}"/>
              </a:ext>
              <a:ext uri="{C183D7F6-B498-43B3-948B-1728B52AA6E4}">
                <adec:decorative xmlns:adec="http://schemas.microsoft.com/office/drawing/2017/decorative" val="1"/>
              </a:ext>
            </a:extLst>
          </p:cNvPr>
          <p:cNvPicPr>
            <a:picLocks noChangeAspect="1"/>
          </p:cNvPicPr>
          <p:nvPr userDrawn="1"/>
        </p:nvPicPr>
        <p:blipFill rotWithShape="1">
          <a:blip r:embed="rId2"/>
          <a:srcRect l="43492" t="1401" r="873" b="6789"/>
          <a:stretch/>
        </p:blipFill>
        <p:spPr>
          <a:xfrm flipH="1">
            <a:off x="10044649" y="3982720"/>
            <a:ext cx="2157507" cy="2915920"/>
          </a:xfrm>
          <a:prstGeom prst="rect">
            <a:avLst/>
          </a:prstGeom>
        </p:spPr>
      </p:pic>
      <p:pic>
        <p:nvPicPr>
          <p:cNvPr id="7" name="Picture 6">
            <a:extLst>
              <a:ext uri="{FF2B5EF4-FFF2-40B4-BE49-F238E27FC236}">
                <a16:creationId xmlns:a16="http://schemas.microsoft.com/office/drawing/2014/main" id="{FBFED271-93C0-B449-8AA0-7EFCECB76C04}"/>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9843130" y="5714804"/>
            <a:ext cx="2032348" cy="1143196"/>
          </a:xfrm>
          <a:prstGeom prst="rect">
            <a:avLst/>
          </a:prstGeom>
        </p:spPr>
      </p:pic>
      <p:pic>
        <p:nvPicPr>
          <p:cNvPr id="38" name="Picture 37">
            <a:extLst>
              <a:ext uri="{FF2B5EF4-FFF2-40B4-BE49-F238E27FC236}">
                <a16:creationId xmlns:a16="http://schemas.microsoft.com/office/drawing/2014/main" id="{4631544C-04FC-0D46-9813-A1C19C52F0E6}"/>
              </a:ext>
              <a:ext uri="{C183D7F6-B498-43B3-948B-1728B52AA6E4}">
                <adec:decorative xmlns:adec="http://schemas.microsoft.com/office/drawing/2017/decorative" val="1"/>
              </a:ext>
            </a:extLst>
          </p:cNvPr>
          <p:cNvPicPr>
            <a:picLocks noChangeAspect="1"/>
          </p:cNvPicPr>
          <p:nvPr userDrawn="1"/>
        </p:nvPicPr>
        <p:blipFill>
          <a:blip r:embed="rId4"/>
          <a:stretch>
            <a:fillRect/>
          </a:stretch>
        </p:blipFill>
        <p:spPr>
          <a:xfrm>
            <a:off x="10395293" y="389693"/>
            <a:ext cx="1459057" cy="846253"/>
          </a:xfrm>
          <a:prstGeom prst="rect">
            <a:avLst/>
          </a:prstGeom>
        </p:spPr>
      </p:pic>
      <p:sp>
        <p:nvSpPr>
          <p:cNvPr id="15" name="Footer Placeholder 7">
            <a:extLst>
              <a:ext uri="{FF2B5EF4-FFF2-40B4-BE49-F238E27FC236}">
                <a16:creationId xmlns:a16="http://schemas.microsoft.com/office/drawing/2014/main" id="{37DF6749-A1DC-4540-9B9B-8E6FD47D1484}"/>
              </a:ext>
              <a:ext uri="{C183D7F6-B498-43B3-948B-1728B52AA6E4}">
                <adec:decorative xmlns:adec="http://schemas.microsoft.com/office/drawing/2017/decorative" val="1"/>
              </a:ext>
            </a:extLst>
          </p:cNvPr>
          <p:cNvSpPr>
            <a:spLocks noGrp="1"/>
          </p:cNvSpPr>
          <p:nvPr>
            <p:ph type="ftr" sz="quarter" idx="16"/>
          </p:nvPr>
        </p:nvSpPr>
        <p:spPr>
          <a:xfrm>
            <a:off x="280516" y="6023044"/>
            <a:ext cx="6994044" cy="365125"/>
          </a:xfrm>
        </p:spPr>
        <p:txBody>
          <a:bodyPr/>
          <a:lstStyle/>
          <a:p>
            <a:r>
              <a:rPr lang="en-US"/>
              <a:t>Campaigning</a:t>
            </a:r>
          </a:p>
        </p:txBody>
      </p:sp>
      <p:sp>
        <p:nvSpPr>
          <p:cNvPr id="16" name="Footer Placeholder 40">
            <a:hlinkClick r:id="rId5"/>
            <a:extLst>
              <a:ext uri="{FF2B5EF4-FFF2-40B4-BE49-F238E27FC236}">
                <a16:creationId xmlns:a16="http://schemas.microsoft.com/office/drawing/2014/main" id="{A04A8531-0AED-8F4C-B14E-E9F1125A6E04}"/>
              </a:ext>
              <a:ext uri="{C183D7F6-B498-43B3-948B-1728B52AA6E4}">
                <adec:decorative xmlns:adec="http://schemas.microsoft.com/office/drawing/2017/decorative" val="1"/>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err="1">
                <a:solidFill>
                  <a:schemeClr val="tx1"/>
                </a:solidFill>
              </a:rPr>
              <a:t>electoralcommission.org.uk</a:t>
            </a:r>
            <a:r>
              <a:rPr lang="en-US" sz="900" b="0" u="none">
                <a:solidFill>
                  <a:schemeClr val="tx1"/>
                </a:solidFill>
              </a:rPr>
              <a:t>/learning</a:t>
            </a:r>
          </a:p>
        </p:txBody>
      </p:sp>
    </p:spTree>
    <p:extLst>
      <p:ext uri="{BB962C8B-B14F-4D97-AF65-F5344CB8AC3E}">
        <p14:creationId xmlns:p14="http://schemas.microsoft.com/office/powerpoint/2010/main" val="1462320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Activity Slide B + Additional Info">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EFB8599A-2260-4845-9532-FF540D524D4D}"/>
              </a:ext>
              <a:ext uri="{C183D7F6-B498-43B3-948B-1728B52AA6E4}">
                <adec:decorative xmlns:adec="http://schemas.microsoft.com/office/drawing/2017/decorative" val="1"/>
              </a:ext>
            </a:extLst>
          </p:cNvPr>
          <p:cNvSpPr/>
          <p:nvPr userDrawn="1"/>
        </p:nvSpPr>
        <p:spPr>
          <a:xfrm>
            <a:off x="6240463" y="1778216"/>
            <a:ext cx="5543549" cy="618708"/>
          </a:xfrm>
          <a:prstGeom prst="rect">
            <a:avLst/>
          </a:prstGeom>
          <a:solidFill>
            <a:srgbClr val="FF8BFF">
              <a:alpha val="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Page Title">
            <a:extLst>
              <a:ext uri="{FF2B5EF4-FFF2-40B4-BE49-F238E27FC236}">
                <a16:creationId xmlns:a16="http://schemas.microsoft.com/office/drawing/2014/main" id="{43E0F3D6-DADD-5047-BD57-9F6522D10F5C}"/>
              </a:ext>
            </a:extLst>
          </p:cNvPr>
          <p:cNvSpPr>
            <a:spLocks noGrp="1"/>
          </p:cNvSpPr>
          <p:nvPr>
            <p:ph type="title" hasCustomPrompt="1"/>
          </p:nvPr>
        </p:nvSpPr>
        <p:spPr>
          <a:xfrm>
            <a:off x="290455" y="467140"/>
            <a:ext cx="7689574" cy="610984"/>
          </a:xfrm>
        </p:spPr>
        <p:txBody>
          <a:bodyPr anchor="t">
            <a:noAutofit/>
          </a:bodyPr>
          <a:lstStyle>
            <a:lvl1pPr algn="l" defTabSz="914400" rtl="0" eaLnBrk="1" latinLnBrk="0" hangingPunct="1">
              <a:lnSpc>
                <a:spcPct val="90000"/>
              </a:lnSpc>
              <a:spcBef>
                <a:spcPct val="0"/>
              </a:spcBef>
              <a:buNone/>
              <a:defRPr lang="en-US" sz="4200" b="1" i="0" kern="1200" dirty="0">
                <a:solidFill>
                  <a:schemeClr val="tx1">
                    <a:lumMod val="95000"/>
                    <a:lumOff val="5000"/>
                  </a:schemeClr>
                </a:solidFill>
                <a:latin typeface="Montserrat ExtraBold" pitchFamily="2" charset="77"/>
                <a:ea typeface="+mj-ea"/>
                <a:cs typeface="+mj-cs"/>
              </a:defRPr>
            </a:lvl1pPr>
          </a:lstStyle>
          <a:p>
            <a:r>
              <a:rPr lang="en-GB"/>
              <a:t>TITLE TO GO HERE</a:t>
            </a:r>
            <a:endParaRPr lang="en-US"/>
          </a:p>
        </p:txBody>
      </p:sp>
      <p:sp>
        <p:nvSpPr>
          <p:cNvPr id="21" name="Sub title">
            <a:extLst>
              <a:ext uri="{FF2B5EF4-FFF2-40B4-BE49-F238E27FC236}">
                <a16:creationId xmlns:a16="http://schemas.microsoft.com/office/drawing/2014/main" id="{60E5F732-2DD6-1840-9236-B49466FDA9FF}"/>
              </a:ext>
            </a:extLst>
          </p:cNvPr>
          <p:cNvSpPr>
            <a:spLocks noGrp="1"/>
          </p:cNvSpPr>
          <p:nvPr>
            <p:ph type="body" sz="quarter" idx="15" hasCustomPrompt="1"/>
          </p:nvPr>
        </p:nvSpPr>
        <p:spPr>
          <a:xfrm>
            <a:off x="290456" y="1078124"/>
            <a:ext cx="7689574" cy="398462"/>
          </a:xfrm>
        </p:spPr>
        <p:txBody>
          <a:bodyPr/>
          <a:lstStyle>
            <a:lvl1pPr marL="0" indent="0">
              <a:buNone/>
              <a:defRPr b="0"/>
            </a:lvl1pPr>
          </a:lstStyle>
          <a:p>
            <a:pPr lvl="0"/>
            <a:r>
              <a:rPr lang="en-GB"/>
              <a:t>You could also add a subtitle here</a:t>
            </a:r>
            <a:endParaRPr lang="en-US"/>
          </a:p>
        </p:txBody>
      </p:sp>
      <p:sp>
        <p:nvSpPr>
          <p:cNvPr id="22" name="Left hand side page copy">
            <a:extLst>
              <a:ext uri="{FF2B5EF4-FFF2-40B4-BE49-F238E27FC236}">
                <a16:creationId xmlns:a16="http://schemas.microsoft.com/office/drawing/2014/main" id="{FF013D6D-E449-F04C-8B1E-69F24B256E48}"/>
              </a:ext>
            </a:extLst>
          </p:cNvPr>
          <p:cNvSpPr>
            <a:spLocks noGrp="1"/>
          </p:cNvSpPr>
          <p:nvPr>
            <p:ph type="body" sz="quarter" idx="14"/>
          </p:nvPr>
        </p:nvSpPr>
        <p:spPr>
          <a:xfrm>
            <a:off x="371475" y="1970866"/>
            <a:ext cx="5724525" cy="3379009"/>
          </a:xfrm>
        </p:spPr>
        <p:txBody>
          <a:bodyPr/>
          <a:lstStyle>
            <a:lvl1pPr>
              <a:buClr>
                <a:srgbClr val="FF8BFF"/>
              </a:buClr>
              <a:defRPr/>
            </a:lvl1pPr>
            <a:lvl2pPr>
              <a:buClr>
                <a:srgbClr val="FF8BFF"/>
              </a:buClr>
              <a:defRPr/>
            </a:lvl2pPr>
            <a:lvl3pPr>
              <a:buClr>
                <a:srgbClr val="FF8BFF"/>
              </a:buClr>
              <a:defRPr/>
            </a:lvl3pPr>
            <a:lvl4pPr>
              <a:buClr>
                <a:srgbClr val="FF8BFF"/>
              </a:buClr>
              <a:defRPr/>
            </a:lvl4pPr>
            <a:lvl5pPr>
              <a:buClr>
                <a:srgbClr val="FF8BFF"/>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6" name="Right hand side copy">
            <a:extLst>
              <a:ext uri="{FF2B5EF4-FFF2-40B4-BE49-F238E27FC236}">
                <a16:creationId xmlns:a16="http://schemas.microsoft.com/office/drawing/2014/main" id="{F73E658F-9E93-074E-A97D-B11A4C678A66}"/>
              </a:ext>
            </a:extLst>
          </p:cNvPr>
          <p:cNvSpPr>
            <a:spLocks noGrp="1"/>
          </p:cNvSpPr>
          <p:nvPr>
            <p:ph type="body" sz="quarter" idx="11"/>
          </p:nvPr>
        </p:nvSpPr>
        <p:spPr>
          <a:xfrm>
            <a:off x="6240463" y="2396925"/>
            <a:ext cx="5543549" cy="2952754"/>
          </a:xfrm>
          <a:solidFill>
            <a:srgbClr val="FF8BFF">
              <a:alpha val="9000"/>
            </a:srgbClr>
          </a:solidFill>
          <a:ln>
            <a:noFill/>
          </a:ln>
        </p:spPr>
        <p:txBody>
          <a:bodyPr lIns="180000" tIns="180000" rIns="180000" bIns="180000"/>
          <a:lstStyle>
            <a:lvl1pPr marL="0" indent="0">
              <a:buClr>
                <a:srgbClr val="FF8BFF"/>
              </a:buClr>
              <a:buNone/>
              <a:defRPr sz="1800"/>
            </a:lvl1pPr>
            <a:lvl2pPr>
              <a:buClr>
                <a:srgbClr val="FF8BFF"/>
              </a:buClr>
              <a:defRPr sz="1600"/>
            </a:lvl2pPr>
            <a:lvl3pPr>
              <a:buClr>
                <a:srgbClr val="FF8BFF"/>
              </a:buClr>
              <a:defRPr sz="1400"/>
            </a:lvl3pPr>
            <a:lvl4pPr>
              <a:buClr>
                <a:srgbClr val="FF8BFF"/>
              </a:buClr>
              <a:defRPr sz="1200"/>
            </a:lvl4pPr>
            <a:lvl5pPr>
              <a:buClr>
                <a:srgbClr val="FF8BFF"/>
              </a:buClr>
              <a:defRPr sz="11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7" name="Time">
            <a:extLst>
              <a:ext uri="{FF2B5EF4-FFF2-40B4-BE49-F238E27FC236}">
                <a16:creationId xmlns:a16="http://schemas.microsoft.com/office/drawing/2014/main" id="{6FB82032-9D54-274E-96EC-3DE697C26919}"/>
              </a:ext>
            </a:extLst>
          </p:cNvPr>
          <p:cNvSpPr>
            <a:spLocks noGrp="1"/>
          </p:cNvSpPr>
          <p:nvPr>
            <p:ph type="body" sz="quarter" idx="12" hasCustomPrompt="1"/>
          </p:nvPr>
        </p:nvSpPr>
        <p:spPr>
          <a:xfrm>
            <a:off x="6756129" y="1784826"/>
            <a:ext cx="4724671" cy="612098"/>
          </a:xfrm>
        </p:spPr>
        <p:txBody>
          <a:bodyPr anchor="ctr">
            <a:normAutofit/>
          </a:bodyPr>
          <a:lstStyle>
            <a:lvl1pPr marL="0" indent="0">
              <a:buNone/>
              <a:defRPr sz="1600"/>
            </a:lvl1pPr>
          </a:lstStyle>
          <a:p>
            <a:pPr lvl="0"/>
            <a:r>
              <a:rPr lang="en-GB"/>
              <a:t>XX to XX minutes</a:t>
            </a:r>
            <a:endParaRPr lang="en-US"/>
          </a:p>
        </p:txBody>
      </p:sp>
      <p:pic>
        <p:nvPicPr>
          <p:cNvPr id="35" name="Picture 34">
            <a:extLst>
              <a:ext uri="{FF2B5EF4-FFF2-40B4-BE49-F238E27FC236}">
                <a16:creationId xmlns:a16="http://schemas.microsoft.com/office/drawing/2014/main" id="{43D8FB1E-5945-4349-A719-0D5CF93E5A0E}"/>
              </a:ext>
            </a:extLst>
          </p:cNvPr>
          <p:cNvPicPr>
            <a:picLocks noChangeAspect="1"/>
          </p:cNvPicPr>
          <p:nvPr userDrawn="1"/>
        </p:nvPicPr>
        <p:blipFill>
          <a:blip r:embed="rId2"/>
          <a:srcRect/>
          <a:stretch/>
        </p:blipFill>
        <p:spPr>
          <a:xfrm>
            <a:off x="6372543" y="1922288"/>
            <a:ext cx="330563" cy="330563"/>
          </a:xfrm>
          <a:prstGeom prst="rect">
            <a:avLst/>
          </a:prstGeom>
        </p:spPr>
      </p:pic>
      <p:sp>
        <p:nvSpPr>
          <p:cNvPr id="28" name="Rectangle 27">
            <a:extLst>
              <a:ext uri="{FF2B5EF4-FFF2-40B4-BE49-F238E27FC236}">
                <a16:creationId xmlns:a16="http://schemas.microsoft.com/office/drawing/2014/main" id="{02B3989C-CFD8-3449-9DAF-3549D9940ED2}"/>
              </a:ext>
              <a:ext uri="{C183D7F6-B498-43B3-948B-1728B52AA6E4}">
                <adec:decorative xmlns:adec="http://schemas.microsoft.com/office/drawing/2017/decorative" val="1"/>
              </a:ext>
            </a:extLst>
          </p:cNvPr>
          <p:cNvSpPr/>
          <p:nvPr userDrawn="1"/>
        </p:nvSpPr>
        <p:spPr>
          <a:xfrm>
            <a:off x="0" y="5714804"/>
            <a:ext cx="12192000" cy="1143196"/>
          </a:xfrm>
          <a:prstGeom prst="rect">
            <a:avLst/>
          </a:prstGeom>
          <a:solidFill>
            <a:srgbClr val="FF8B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Picture 29">
            <a:extLst>
              <a:ext uri="{FF2B5EF4-FFF2-40B4-BE49-F238E27FC236}">
                <a16:creationId xmlns:a16="http://schemas.microsoft.com/office/drawing/2014/main" id="{BF6D8D30-8469-5741-81E8-9418F3B0123B}"/>
              </a:ext>
              <a:ext uri="{C183D7F6-B498-43B3-948B-1728B52AA6E4}">
                <adec:decorative xmlns:adec="http://schemas.microsoft.com/office/drawing/2017/decorative" val="1"/>
              </a:ext>
            </a:extLst>
          </p:cNvPr>
          <p:cNvPicPr>
            <a:picLocks noChangeAspect="1"/>
          </p:cNvPicPr>
          <p:nvPr userDrawn="1"/>
        </p:nvPicPr>
        <p:blipFill rotWithShape="1">
          <a:blip r:embed="rId3"/>
          <a:srcRect l="43492" t="1401" r="873" b="6789"/>
          <a:stretch/>
        </p:blipFill>
        <p:spPr>
          <a:xfrm flipH="1">
            <a:off x="10044649" y="3982720"/>
            <a:ext cx="2157507" cy="2915920"/>
          </a:xfrm>
          <a:prstGeom prst="rect">
            <a:avLst/>
          </a:prstGeom>
        </p:spPr>
      </p:pic>
      <p:pic>
        <p:nvPicPr>
          <p:cNvPr id="31" name="Picture 30">
            <a:extLst>
              <a:ext uri="{FF2B5EF4-FFF2-40B4-BE49-F238E27FC236}">
                <a16:creationId xmlns:a16="http://schemas.microsoft.com/office/drawing/2014/main" id="{166AE493-CFC0-AF4A-9D73-841319E4F2AF}"/>
              </a:ext>
              <a:ext uri="{C183D7F6-B498-43B3-948B-1728B52AA6E4}">
                <adec:decorative xmlns:adec="http://schemas.microsoft.com/office/drawing/2017/decorative" val="1"/>
              </a:ext>
            </a:extLst>
          </p:cNvPr>
          <p:cNvPicPr>
            <a:picLocks noChangeAspect="1"/>
          </p:cNvPicPr>
          <p:nvPr userDrawn="1"/>
        </p:nvPicPr>
        <p:blipFill>
          <a:blip r:embed="rId4"/>
          <a:stretch>
            <a:fillRect/>
          </a:stretch>
        </p:blipFill>
        <p:spPr>
          <a:xfrm>
            <a:off x="9843130" y="5714804"/>
            <a:ext cx="2032348" cy="1143196"/>
          </a:xfrm>
          <a:prstGeom prst="rect">
            <a:avLst/>
          </a:prstGeom>
        </p:spPr>
      </p:pic>
      <p:pic>
        <p:nvPicPr>
          <p:cNvPr id="32" name="Picture 31">
            <a:extLst>
              <a:ext uri="{FF2B5EF4-FFF2-40B4-BE49-F238E27FC236}">
                <a16:creationId xmlns:a16="http://schemas.microsoft.com/office/drawing/2014/main" id="{E85DC4A6-BBC2-4A4D-96E9-201E02038FB7}"/>
              </a:ext>
              <a:ext uri="{C183D7F6-B498-43B3-948B-1728B52AA6E4}">
                <adec:decorative xmlns:adec="http://schemas.microsoft.com/office/drawing/2017/decorative" val="1"/>
              </a:ext>
            </a:extLst>
          </p:cNvPr>
          <p:cNvPicPr>
            <a:picLocks noChangeAspect="1"/>
          </p:cNvPicPr>
          <p:nvPr userDrawn="1"/>
        </p:nvPicPr>
        <p:blipFill>
          <a:blip r:embed="rId5"/>
          <a:stretch>
            <a:fillRect/>
          </a:stretch>
        </p:blipFill>
        <p:spPr>
          <a:xfrm>
            <a:off x="10395293" y="389693"/>
            <a:ext cx="1459057" cy="846253"/>
          </a:xfrm>
          <a:prstGeom prst="rect">
            <a:avLst/>
          </a:prstGeom>
        </p:spPr>
      </p:pic>
      <p:sp>
        <p:nvSpPr>
          <p:cNvPr id="33" name="Footer Placeholder 7">
            <a:extLst>
              <a:ext uri="{FF2B5EF4-FFF2-40B4-BE49-F238E27FC236}">
                <a16:creationId xmlns:a16="http://schemas.microsoft.com/office/drawing/2014/main" id="{EDA3CE67-8795-AE45-9489-33F3577B492B}"/>
              </a:ext>
              <a:ext uri="{C183D7F6-B498-43B3-948B-1728B52AA6E4}">
                <adec:decorative xmlns:adec="http://schemas.microsoft.com/office/drawing/2017/decorative" val="1"/>
              </a:ext>
            </a:extLst>
          </p:cNvPr>
          <p:cNvSpPr>
            <a:spLocks noGrp="1"/>
          </p:cNvSpPr>
          <p:nvPr>
            <p:ph type="ftr" sz="quarter" idx="16"/>
          </p:nvPr>
        </p:nvSpPr>
        <p:spPr>
          <a:xfrm>
            <a:off x="280516" y="6023044"/>
            <a:ext cx="6994044" cy="365125"/>
          </a:xfrm>
        </p:spPr>
        <p:txBody>
          <a:bodyPr/>
          <a:lstStyle/>
          <a:p>
            <a:r>
              <a:rPr lang="en-US"/>
              <a:t>Campaigning</a:t>
            </a:r>
          </a:p>
        </p:txBody>
      </p:sp>
      <p:sp>
        <p:nvSpPr>
          <p:cNvPr id="34" name="Footer Placeholder 40">
            <a:hlinkClick r:id="rId6"/>
            <a:extLst>
              <a:ext uri="{FF2B5EF4-FFF2-40B4-BE49-F238E27FC236}">
                <a16:creationId xmlns:a16="http://schemas.microsoft.com/office/drawing/2014/main" id="{E9EA3556-180D-3A41-8537-22661BEC5A2B}"/>
              </a:ext>
              <a:ext uri="{C183D7F6-B498-43B3-948B-1728B52AA6E4}">
                <adec:decorative xmlns:adec="http://schemas.microsoft.com/office/drawing/2017/decorative" val="1"/>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r>
              <a:rPr lang="en-US" sz="900" b="0" u="none" err="1">
                <a:solidFill>
                  <a:schemeClr val="tx1"/>
                </a:solidFill>
              </a:rPr>
              <a:t>electoralcommission.org.uk</a:t>
            </a:r>
            <a:r>
              <a:rPr lang="en-US" sz="900" b="0" u="none">
                <a:solidFill>
                  <a:schemeClr val="tx1"/>
                </a:solidFill>
              </a:rPr>
              <a:t>/learning</a:t>
            </a:r>
          </a:p>
        </p:txBody>
      </p:sp>
    </p:spTree>
    <p:extLst>
      <p:ext uri="{BB962C8B-B14F-4D97-AF65-F5344CB8AC3E}">
        <p14:creationId xmlns:p14="http://schemas.microsoft.com/office/powerpoint/2010/main" val="282752494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Activity Slide B + Additional Info">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EFB8599A-2260-4845-9532-FF540D524D4D}"/>
              </a:ext>
              <a:ext uri="{C183D7F6-B498-43B3-948B-1728B52AA6E4}">
                <adec:decorative xmlns:adec="http://schemas.microsoft.com/office/drawing/2017/decorative" val="1"/>
              </a:ext>
            </a:extLst>
          </p:cNvPr>
          <p:cNvSpPr/>
          <p:nvPr userDrawn="1"/>
        </p:nvSpPr>
        <p:spPr>
          <a:xfrm>
            <a:off x="6240463" y="1778216"/>
            <a:ext cx="5543549" cy="618708"/>
          </a:xfrm>
          <a:prstGeom prst="rect">
            <a:avLst/>
          </a:prstGeom>
          <a:solidFill>
            <a:srgbClr val="FF8BFF">
              <a:alpha val="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Page Title">
            <a:extLst>
              <a:ext uri="{FF2B5EF4-FFF2-40B4-BE49-F238E27FC236}">
                <a16:creationId xmlns:a16="http://schemas.microsoft.com/office/drawing/2014/main" id="{43E0F3D6-DADD-5047-BD57-9F6522D10F5C}"/>
              </a:ext>
            </a:extLst>
          </p:cNvPr>
          <p:cNvSpPr>
            <a:spLocks noGrp="1"/>
          </p:cNvSpPr>
          <p:nvPr>
            <p:ph type="title" hasCustomPrompt="1"/>
          </p:nvPr>
        </p:nvSpPr>
        <p:spPr>
          <a:xfrm>
            <a:off x="290455" y="467140"/>
            <a:ext cx="7689574" cy="610984"/>
          </a:xfrm>
        </p:spPr>
        <p:txBody>
          <a:bodyPr anchor="t">
            <a:noAutofit/>
          </a:bodyPr>
          <a:lstStyle>
            <a:lvl1pPr algn="l" defTabSz="914400" rtl="0" eaLnBrk="1" latinLnBrk="0" hangingPunct="1">
              <a:lnSpc>
                <a:spcPct val="90000"/>
              </a:lnSpc>
              <a:spcBef>
                <a:spcPct val="0"/>
              </a:spcBef>
              <a:buNone/>
              <a:defRPr lang="en-US" sz="4200" b="1" i="0" kern="1200" dirty="0">
                <a:solidFill>
                  <a:schemeClr val="tx1">
                    <a:lumMod val="95000"/>
                    <a:lumOff val="5000"/>
                  </a:schemeClr>
                </a:solidFill>
                <a:latin typeface="Montserrat ExtraBold" pitchFamily="2" charset="77"/>
                <a:ea typeface="+mj-ea"/>
                <a:cs typeface="+mj-cs"/>
              </a:defRPr>
            </a:lvl1pPr>
          </a:lstStyle>
          <a:p>
            <a:r>
              <a:rPr lang="en-GB"/>
              <a:t>TITLE TO GO HERE</a:t>
            </a:r>
            <a:endParaRPr lang="en-US"/>
          </a:p>
        </p:txBody>
      </p:sp>
      <p:sp>
        <p:nvSpPr>
          <p:cNvPr id="21" name="Sub title">
            <a:extLst>
              <a:ext uri="{FF2B5EF4-FFF2-40B4-BE49-F238E27FC236}">
                <a16:creationId xmlns:a16="http://schemas.microsoft.com/office/drawing/2014/main" id="{60E5F732-2DD6-1840-9236-B49466FDA9FF}"/>
              </a:ext>
            </a:extLst>
          </p:cNvPr>
          <p:cNvSpPr>
            <a:spLocks noGrp="1"/>
          </p:cNvSpPr>
          <p:nvPr>
            <p:ph type="body" sz="quarter" idx="15" hasCustomPrompt="1"/>
          </p:nvPr>
        </p:nvSpPr>
        <p:spPr>
          <a:xfrm>
            <a:off x="290456" y="1078124"/>
            <a:ext cx="7689574" cy="398462"/>
          </a:xfrm>
        </p:spPr>
        <p:txBody>
          <a:bodyPr/>
          <a:lstStyle>
            <a:lvl1pPr marL="0" indent="0">
              <a:buNone/>
              <a:defRPr b="0"/>
            </a:lvl1pPr>
          </a:lstStyle>
          <a:p>
            <a:pPr lvl="0"/>
            <a:r>
              <a:rPr lang="en-GB"/>
              <a:t>You could also add a subtitle here</a:t>
            </a:r>
            <a:endParaRPr lang="en-US"/>
          </a:p>
        </p:txBody>
      </p:sp>
      <p:sp>
        <p:nvSpPr>
          <p:cNvPr id="22" name="Left hand side page copy">
            <a:extLst>
              <a:ext uri="{FF2B5EF4-FFF2-40B4-BE49-F238E27FC236}">
                <a16:creationId xmlns:a16="http://schemas.microsoft.com/office/drawing/2014/main" id="{FF013D6D-E449-F04C-8B1E-69F24B256E48}"/>
              </a:ext>
            </a:extLst>
          </p:cNvPr>
          <p:cNvSpPr>
            <a:spLocks noGrp="1"/>
          </p:cNvSpPr>
          <p:nvPr>
            <p:ph type="body" sz="quarter" idx="14"/>
          </p:nvPr>
        </p:nvSpPr>
        <p:spPr>
          <a:xfrm>
            <a:off x="371475" y="1970866"/>
            <a:ext cx="5724525" cy="3379009"/>
          </a:xfrm>
        </p:spPr>
        <p:txBody>
          <a:bodyPr/>
          <a:lstStyle>
            <a:lvl1pPr>
              <a:buClr>
                <a:srgbClr val="FF8BFF"/>
              </a:buClr>
              <a:defRPr/>
            </a:lvl1pPr>
            <a:lvl2pPr>
              <a:buClr>
                <a:srgbClr val="FF8BFF"/>
              </a:buClr>
              <a:defRPr/>
            </a:lvl2pPr>
            <a:lvl3pPr>
              <a:buClr>
                <a:srgbClr val="FF8BFF"/>
              </a:buClr>
              <a:defRPr/>
            </a:lvl3pPr>
            <a:lvl4pPr>
              <a:buClr>
                <a:srgbClr val="FF8BFF"/>
              </a:buClr>
              <a:defRPr/>
            </a:lvl4pPr>
            <a:lvl5pPr>
              <a:buClr>
                <a:srgbClr val="FF8BFF"/>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6" name="Right hand side copy">
            <a:extLst>
              <a:ext uri="{FF2B5EF4-FFF2-40B4-BE49-F238E27FC236}">
                <a16:creationId xmlns:a16="http://schemas.microsoft.com/office/drawing/2014/main" id="{F73E658F-9E93-074E-A97D-B11A4C678A66}"/>
              </a:ext>
            </a:extLst>
          </p:cNvPr>
          <p:cNvSpPr>
            <a:spLocks noGrp="1"/>
          </p:cNvSpPr>
          <p:nvPr>
            <p:ph type="body" sz="quarter" idx="11"/>
          </p:nvPr>
        </p:nvSpPr>
        <p:spPr>
          <a:xfrm>
            <a:off x="6240463" y="2396925"/>
            <a:ext cx="5543549" cy="2952754"/>
          </a:xfrm>
          <a:solidFill>
            <a:srgbClr val="FF8BFF">
              <a:alpha val="9000"/>
            </a:srgbClr>
          </a:solidFill>
          <a:ln>
            <a:noFill/>
          </a:ln>
        </p:spPr>
        <p:txBody>
          <a:bodyPr lIns="180000" tIns="180000" rIns="180000" bIns="180000"/>
          <a:lstStyle>
            <a:lvl1pPr marL="0" indent="0">
              <a:buClr>
                <a:srgbClr val="FF8BFF"/>
              </a:buClr>
              <a:buNone/>
              <a:defRPr sz="1800"/>
            </a:lvl1pPr>
            <a:lvl2pPr>
              <a:buClr>
                <a:srgbClr val="FF8BFF"/>
              </a:buClr>
              <a:defRPr sz="1600"/>
            </a:lvl2pPr>
            <a:lvl3pPr>
              <a:buClr>
                <a:srgbClr val="FF8BFF"/>
              </a:buClr>
              <a:defRPr sz="1400"/>
            </a:lvl3pPr>
            <a:lvl4pPr>
              <a:buClr>
                <a:srgbClr val="FF8BFF"/>
              </a:buClr>
              <a:defRPr sz="1200"/>
            </a:lvl4pPr>
            <a:lvl5pPr>
              <a:buClr>
                <a:srgbClr val="FF8BFF"/>
              </a:buClr>
              <a:defRPr sz="11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7" name="Time">
            <a:extLst>
              <a:ext uri="{FF2B5EF4-FFF2-40B4-BE49-F238E27FC236}">
                <a16:creationId xmlns:a16="http://schemas.microsoft.com/office/drawing/2014/main" id="{6FB82032-9D54-274E-96EC-3DE697C26919}"/>
              </a:ext>
            </a:extLst>
          </p:cNvPr>
          <p:cNvSpPr>
            <a:spLocks noGrp="1"/>
          </p:cNvSpPr>
          <p:nvPr>
            <p:ph type="body" sz="quarter" idx="12" hasCustomPrompt="1"/>
          </p:nvPr>
        </p:nvSpPr>
        <p:spPr>
          <a:xfrm>
            <a:off x="6329239" y="1784826"/>
            <a:ext cx="5151562" cy="612098"/>
          </a:xfrm>
        </p:spPr>
        <p:txBody>
          <a:bodyPr anchor="ctr">
            <a:normAutofit/>
          </a:bodyPr>
          <a:lstStyle>
            <a:lvl1pPr marL="0" indent="0">
              <a:buNone/>
              <a:defRPr sz="1600"/>
            </a:lvl1pPr>
          </a:lstStyle>
          <a:p>
            <a:pPr lvl="0"/>
            <a:r>
              <a:rPr lang="en-GB"/>
              <a:t>XX to XX minutes</a:t>
            </a:r>
            <a:endParaRPr lang="en-US"/>
          </a:p>
        </p:txBody>
      </p:sp>
      <p:sp>
        <p:nvSpPr>
          <p:cNvPr id="28" name="Rectangle 27">
            <a:extLst>
              <a:ext uri="{FF2B5EF4-FFF2-40B4-BE49-F238E27FC236}">
                <a16:creationId xmlns:a16="http://schemas.microsoft.com/office/drawing/2014/main" id="{02B3989C-CFD8-3449-9DAF-3549D9940ED2}"/>
              </a:ext>
              <a:ext uri="{C183D7F6-B498-43B3-948B-1728B52AA6E4}">
                <adec:decorative xmlns:adec="http://schemas.microsoft.com/office/drawing/2017/decorative" val="1"/>
              </a:ext>
            </a:extLst>
          </p:cNvPr>
          <p:cNvSpPr/>
          <p:nvPr userDrawn="1"/>
        </p:nvSpPr>
        <p:spPr>
          <a:xfrm>
            <a:off x="0" y="5714804"/>
            <a:ext cx="12192000" cy="1143196"/>
          </a:xfrm>
          <a:prstGeom prst="rect">
            <a:avLst/>
          </a:prstGeom>
          <a:solidFill>
            <a:srgbClr val="FF8B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Picture 29">
            <a:extLst>
              <a:ext uri="{FF2B5EF4-FFF2-40B4-BE49-F238E27FC236}">
                <a16:creationId xmlns:a16="http://schemas.microsoft.com/office/drawing/2014/main" id="{BF6D8D30-8469-5741-81E8-9418F3B0123B}"/>
              </a:ext>
              <a:ext uri="{C183D7F6-B498-43B3-948B-1728B52AA6E4}">
                <adec:decorative xmlns:adec="http://schemas.microsoft.com/office/drawing/2017/decorative" val="1"/>
              </a:ext>
            </a:extLst>
          </p:cNvPr>
          <p:cNvPicPr>
            <a:picLocks noChangeAspect="1"/>
          </p:cNvPicPr>
          <p:nvPr userDrawn="1"/>
        </p:nvPicPr>
        <p:blipFill rotWithShape="1">
          <a:blip r:embed="rId2"/>
          <a:srcRect l="43492" t="1401" r="873" b="6789"/>
          <a:stretch/>
        </p:blipFill>
        <p:spPr>
          <a:xfrm flipH="1">
            <a:off x="10044649" y="3982720"/>
            <a:ext cx="2157507" cy="2915920"/>
          </a:xfrm>
          <a:prstGeom prst="rect">
            <a:avLst/>
          </a:prstGeom>
        </p:spPr>
      </p:pic>
      <p:pic>
        <p:nvPicPr>
          <p:cNvPr id="31" name="Picture 30">
            <a:extLst>
              <a:ext uri="{FF2B5EF4-FFF2-40B4-BE49-F238E27FC236}">
                <a16:creationId xmlns:a16="http://schemas.microsoft.com/office/drawing/2014/main" id="{166AE493-CFC0-AF4A-9D73-841319E4F2AF}"/>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9843130" y="5714804"/>
            <a:ext cx="2032348" cy="1143196"/>
          </a:xfrm>
          <a:prstGeom prst="rect">
            <a:avLst/>
          </a:prstGeom>
        </p:spPr>
      </p:pic>
      <p:pic>
        <p:nvPicPr>
          <p:cNvPr id="32" name="Picture 31">
            <a:extLst>
              <a:ext uri="{FF2B5EF4-FFF2-40B4-BE49-F238E27FC236}">
                <a16:creationId xmlns:a16="http://schemas.microsoft.com/office/drawing/2014/main" id="{E85DC4A6-BBC2-4A4D-96E9-201E02038FB7}"/>
              </a:ext>
              <a:ext uri="{C183D7F6-B498-43B3-948B-1728B52AA6E4}">
                <adec:decorative xmlns:adec="http://schemas.microsoft.com/office/drawing/2017/decorative" val="1"/>
              </a:ext>
            </a:extLst>
          </p:cNvPr>
          <p:cNvPicPr>
            <a:picLocks noChangeAspect="1"/>
          </p:cNvPicPr>
          <p:nvPr userDrawn="1"/>
        </p:nvPicPr>
        <p:blipFill>
          <a:blip r:embed="rId4"/>
          <a:stretch>
            <a:fillRect/>
          </a:stretch>
        </p:blipFill>
        <p:spPr>
          <a:xfrm>
            <a:off x="10395293" y="389693"/>
            <a:ext cx="1459057" cy="846253"/>
          </a:xfrm>
          <a:prstGeom prst="rect">
            <a:avLst/>
          </a:prstGeom>
        </p:spPr>
      </p:pic>
      <p:sp>
        <p:nvSpPr>
          <p:cNvPr id="33" name="Footer Placeholder 7">
            <a:extLst>
              <a:ext uri="{FF2B5EF4-FFF2-40B4-BE49-F238E27FC236}">
                <a16:creationId xmlns:a16="http://schemas.microsoft.com/office/drawing/2014/main" id="{EDA3CE67-8795-AE45-9489-33F3577B492B}"/>
              </a:ext>
              <a:ext uri="{C183D7F6-B498-43B3-948B-1728B52AA6E4}">
                <adec:decorative xmlns:adec="http://schemas.microsoft.com/office/drawing/2017/decorative" val="1"/>
              </a:ext>
            </a:extLst>
          </p:cNvPr>
          <p:cNvSpPr>
            <a:spLocks noGrp="1"/>
          </p:cNvSpPr>
          <p:nvPr>
            <p:ph type="ftr" sz="quarter" idx="16"/>
          </p:nvPr>
        </p:nvSpPr>
        <p:spPr>
          <a:xfrm>
            <a:off x="280516" y="6023044"/>
            <a:ext cx="6994044" cy="365125"/>
          </a:xfrm>
        </p:spPr>
        <p:txBody>
          <a:bodyPr/>
          <a:lstStyle/>
          <a:p>
            <a:r>
              <a:rPr lang="en-US"/>
              <a:t>Campaigning</a:t>
            </a:r>
          </a:p>
        </p:txBody>
      </p:sp>
      <p:sp>
        <p:nvSpPr>
          <p:cNvPr id="34" name="Footer Placeholder 40">
            <a:hlinkClick r:id="rId5"/>
            <a:extLst>
              <a:ext uri="{FF2B5EF4-FFF2-40B4-BE49-F238E27FC236}">
                <a16:creationId xmlns:a16="http://schemas.microsoft.com/office/drawing/2014/main" id="{E9EA3556-180D-3A41-8537-22661BEC5A2B}"/>
              </a:ext>
              <a:ext uri="{C183D7F6-B498-43B3-948B-1728B52AA6E4}">
                <adec:decorative xmlns:adec="http://schemas.microsoft.com/office/drawing/2017/decorative" val="1"/>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r>
              <a:rPr lang="en-US" sz="900" b="0" u="none" err="1">
                <a:solidFill>
                  <a:schemeClr val="tx1"/>
                </a:solidFill>
              </a:rPr>
              <a:t>electoralcommission.org.uk</a:t>
            </a:r>
            <a:r>
              <a:rPr lang="en-US" sz="900" b="0" u="none">
                <a:solidFill>
                  <a:schemeClr val="tx1"/>
                </a:solidFill>
              </a:rPr>
              <a:t>/learning</a:t>
            </a:r>
          </a:p>
        </p:txBody>
      </p:sp>
    </p:spTree>
    <p:extLst>
      <p:ext uri="{BB962C8B-B14F-4D97-AF65-F5344CB8AC3E}">
        <p14:creationId xmlns:p14="http://schemas.microsoft.com/office/powerpoint/2010/main" val="110373628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2_Title and Content 2col">
  <p:cSld name="5_Title and Content 2col">
    <p:spTree>
      <p:nvGrpSpPr>
        <p:cNvPr id="1" name="Shape 40"/>
        <p:cNvGrpSpPr/>
        <p:nvPr/>
      </p:nvGrpSpPr>
      <p:grpSpPr>
        <a:xfrm>
          <a:off x="0" y="0"/>
          <a:ext cx="0" cy="0"/>
          <a:chOff x="0" y="0"/>
          <a:chExt cx="0" cy="0"/>
        </a:xfrm>
      </p:grpSpPr>
      <p:sp>
        <p:nvSpPr>
          <p:cNvPr id="41" name="Google Shape;41;p17"/>
          <p:cNvSpPr txBox="1">
            <a:spLocks noGrp="1"/>
          </p:cNvSpPr>
          <p:nvPr>
            <p:ph type="title"/>
          </p:nvPr>
        </p:nvSpPr>
        <p:spPr>
          <a:xfrm>
            <a:off x="290455" y="467140"/>
            <a:ext cx="7689574" cy="1093304"/>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rgbClr val="0C0C0C"/>
              </a:buClr>
              <a:buSzPts val="4200"/>
              <a:buFont typeface="Montserrat ExtraBold"/>
              <a:buNone/>
              <a:defRPr sz="4200" b="1" i="0">
                <a:solidFill>
                  <a:srgbClr val="0C0C0C"/>
                </a:solidFill>
                <a:latin typeface="Montserrat ExtraBold"/>
                <a:ea typeface="Montserrat ExtraBold"/>
                <a:cs typeface="Montserrat ExtraBold"/>
                <a:sym typeface="Montserrat ExtraBold"/>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p17"/>
          <p:cNvSpPr txBox="1">
            <a:spLocks noGrp="1"/>
          </p:cNvSpPr>
          <p:nvPr>
            <p:ph type="body" idx="1"/>
          </p:nvPr>
        </p:nvSpPr>
        <p:spPr>
          <a:xfrm>
            <a:off x="290456" y="1792816"/>
            <a:ext cx="5661082" cy="31941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SzPts val="2520"/>
              <a:buNone/>
              <a:defRPr sz="1800"/>
            </a:lvl1pPr>
            <a:lvl2pPr marL="914400" lvl="1" indent="-388619" algn="l">
              <a:lnSpc>
                <a:spcPct val="90000"/>
              </a:lnSpc>
              <a:spcBef>
                <a:spcPts val="500"/>
              </a:spcBef>
              <a:spcAft>
                <a:spcPts val="0"/>
              </a:spcAft>
              <a:buSzPts val="2520"/>
              <a:buChar char="▪"/>
              <a:defRPr/>
            </a:lvl2pPr>
            <a:lvl3pPr marL="1371600" lvl="2" indent="-388619" algn="l">
              <a:lnSpc>
                <a:spcPct val="90000"/>
              </a:lnSpc>
              <a:spcBef>
                <a:spcPts val="500"/>
              </a:spcBef>
              <a:spcAft>
                <a:spcPts val="0"/>
              </a:spcAft>
              <a:buSzPts val="2520"/>
              <a:buChar char="▪"/>
              <a:defRPr/>
            </a:lvl3pPr>
            <a:lvl4pPr marL="1828800" lvl="3" indent="-388619" algn="l">
              <a:lnSpc>
                <a:spcPct val="90000"/>
              </a:lnSpc>
              <a:spcBef>
                <a:spcPts val="500"/>
              </a:spcBef>
              <a:spcAft>
                <a:spcPts val="0"/>
              </a:spcAft>
              <a:buSzPts val="2520"/>
              <a:buChar char="▪"/>
              <a:defRPr/>
            </a:lvl4pPr>
            <a:lvl5pPr marL="2286000" lvl="4" indent="-388620" algn="l">
              <a:lnSpc>
                <a:spcPct val="90000"/>
              </a:lnSpc>
              <a:spcBef>
                <a:spcPts val="500"/>
              </a:spcBef>
              <a:spcAft>
                <a:spcPts val="0"/>
              </a:spcAft>
              <a:buSzPts val="252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3" name="Google Shape;43;p17"/>
          <p:cNvSpPr txBox="1">
            <a:spLocks noGrp="1"/>
          </p:cNvSpPr>
          <p:nvPr>
            <p:ph type="body" idx="2"/>
          </p:nvPr>
        </p:nvSpPr>
        <p:spPr>
          <a:xfrm>
            <a:off x="382273" y="2395538"/>
            <a:ext cx="5569265" cy="2792412"/>
          </a:xfrm>
          <a:prstGeom prst="rect">
            <a:avLst/>
          </a:prstGeom>
          <a:solidFill>
            <a:srgbClr val="00E7BD">
              <a:alpha val="8235"/>
            </a:srgbClr>
          </a:solidFill>
          <a:ln>
            <a:noFill/>
          </a:ln>
        </p:spPr>
        <p:txBody>
          <a:bodyPr spcFirstLastPara="1" wrap="square" lIns="180000" tIns="180000" rIns="180000" bIns="180000" anchor="t" anchorCtr="0">
            <a:normAutofit/>
          </a:bodyPr>
          <a:lstStyle>
            <a:lvl1pPr marL="457200" lvl="0" indent="-388620" algn="l">
              <a:lnSpc>
                <a:spcPct val="90000"/>
              </a:lnSpc>
              <a:spcBef>
                <a:spcPts val="1000"/>
              </a:spcBef>
              <a:spcAft>
                <a:spcPts val="0"/>
              </a:spcAft>
              <a:buSzPts val="2520"/>
              <a:buChar char="▪"/>
              <a:defRPr/>
            </a:lvl1pPr>
            <a:lvl2pPr marL="914400" lvl="1" indent="-388619" algn="l">
              <a:lnSpc>
                <a:spcPct val="90000"/>
              </a:lnSpc>
              <a:spcBef>
                <a:spcPts val="500"/>
              </a:spcBef>
              <a:spcAft>
                <a:spcPts val="0"/>
              </a:spcAft>
              <a:buSzPts val="2520"/>
              <a:buChar char="▪"/>
              <a:defRPr/>
            </a:lvl2pPr>
            <a:lvl3pPr marL="1371600" lvl="2" indent="-388619" algn="l">
              <a:lnSpc>
                <a:spcPct val="90000"/>
              </a:lnSpc>
              <a:spcBef>
                <a:spcPts val="500"/>
              </a:spcBef>
              <a:spcAft>
                <a:spcPts val="0"/>
              </a:spcAft>
              <a:buSzPts val="2520"/>
              <a:buChar char="▪"/>
              <a:defRPr/>
            </a:lvl3pPr>
            <a:lvl4pPr marL="1828800" lvl="3" indent="-388619" algn="l">
              <a:lnSpc>
                <a:spcPct val="90000"/>
              </a:lnSpc>
              <a:spcBef>
                <a:spcPts val="500"/>
              </a:spcBef>
              <a:spcAft>
                <a:spcPts val="0"/>
              </a:spcAft>
              <a:buSzPts val="2520"/>
              <a:buChar char="▪"/>
              <a:defRPr/>
            </a:lvl4pPr>
            <a:lvl5pPr marL="2286000" lvl="4" indent="-388620" algn="l">
              <a:lnSpc>
                <a:spcPct val="90000"/>
              </a:lnSpc>
              <a:spcBef>
                <a:spcPts val="500"/>
              </a:spcBef>
              <a:spcAft>
                <a:spcPts val="0"/>
              </a:spcAft>
              <a:buSzPts val="252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17"/>
          <p:cNvSpPr txBox="1">
            <a:spLocks noGrp="1"/>
          </p:cNvSpPr>
          <p:nvPr>
            <p:ph type="body" idx="3"/>
          </p:nvPr>
        </p:nvSpPr>
        <p:spPr>
          <a:xfrm>
            <a:off x="6240463" y="2395538"/>
            <a:ext cx="5543549" cy="2792412"/>
          </a:xfrm>
          <a:prstGeom prst="rect">
            <a:avLst/>
          </a:prstGeom>
          <a:solidFill>
            <a:srgbClr val="00E7BD">
              <a:alpha val="8235"/>
            </a:srgbClr>
          </a:solidFill>
          <a:ln>
            <a:noFill/>
          </a:ln>
        </p:spPr>
        <p:txBody>
          <a:bodyPr spcFirstLastPara="1" wrap="square" lIns="180000" tIns="180000" rIns="180000" bIns="180000" anchor="t" anchorCtr="0">
            <a:normAutofit/>
          </a:bodyPr>
          <a:lstStyle>
            <a:lvl1pPr marL="457200" lvl="0" indent="-388620" algn="l">
              <a:lnSpc>
                <a:spcPct val="90000"/>
              </a:lnSpc>
              <a:spcBef>
                <a:spcPts val="1000"/>
              </a:spcBef>
              <a:spcAft>
                <a:spcPts val="0"/>
              </a:spcAft>
              <a:buSzPts val="2520"/>
              <a:buChar char="▪"/>
              <a:defRPr/>
            </a:lvl1pPr>
            <a:lvl2pPr marL="914400" lvl="1" indent="-388619" algn="l">
              <a:lnSpc>
                <a:spcPct val="90000"/>
              </a:lnSpc>
              <a:spcBef>
                <a:spcPts val="500"/>
              </a:spcBef>
              <a:spcAft>
                <a:spcPts val="0"/>
              </a:spcAft>
              <a:buSzPts val="2520"/>
              <a:buChar char="▪"/>
              <a:defRPr/>
            </a:lvl2pPr>
            <a:lvl3pPr marL="1371600" lvl="2" indent="-388619" algn="l">
              <a:lnSpc>
                <a:spcPct val="90000"/>
              </a:lnSpc>
              <a:spcBef>
                <a:spcPts val="500"/>
              </a:spcBef>
              <a:spcAft>
                <a:spcPts val="0"/>
              </a:spcAft>
              <a:buSzPts val="2520"/>
              <a:buChar char="▪"/>
              <a:defRPr/>
            </a:lvl3pPr>
            <a:lvl4pPr marL="1828800" lvl="3" indent="-388619" algn="l">
              <a:lnSpc>
                <a:spcPct val="90000"/>
              </a:lnSpc>
              <a:spcBef>
                <a:spcPts val="500"/>
              </a:spcBef>
              <a:spcAft>
                <a:spcPts val="0"/>
              </a:spcAft>
              <a:buSzPts val="2520"/>
              <a:buChar char="▪"/>
              <a:defRPr/>
            </a:lvl4pPr>
            <a:lvl5pPr marL="2286000" lvl="4" indent="-388620" algn="l">
              <a:lnSpc>
                <a:spcPct val="90000"/>
              </a:lnSpc>
              <a:spcBef>
                <a:spcPts val="500"/>
              </a:spcBef>
              <a:spcAft>
                <a:spcPts val="0"/>
              </a:spcAft>
              <a:buSzPts val="252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5" name="Google Shape;45;p17"/>
          <p:cNvSpPr/>
          <p:nvPr/>
        </p:nvSpPr>
        <p:spPr>
          <a:xfrm>
            <a:off x="0" y="5714804"/>
            <a:ext cx="12192000" cy="1143196"/>
          </a:xfrm>
          <a:prstGeom prst="rect">
            <a:avLst/>
          </a:prstGeom>
          <a:solidFill>
            <a:srgbClr val="00E7B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46" name="Google Shape;46;p17" descr="A picture containing person&#10;&#10;Description automatically generated"/>
          <p:cNvPicPr preferRelativeResize="0"/>
          <p:nvPr/>
        </p:nvPicPr>
        <p:blipFill rotWithShape="1">
          <a:blip r:embed="rId2">
            <a:alphaModFix/>
          </a:blip>
          <a:srcRect r="18535"/>
          <a:stretch/>
        </p:blipFill>
        <p:spPr>
          <a:xfrm>
            <a:off x="10275010" y="4075636"/>
            <a:ext cx="1916990" cy="2792412"/>
          </a:xfrm>
          <a:prstGeom prst="rect">
            <a:avLst/>
          </a:prstGeom>
          <a:noFill/>
          <a:ln>
            <a:noFill/>
          </a:ln>
        </p:spPr>
      </p:pic>
      <p:pic>
        <p:nvPicPr>
          <p:cNvPr id="47" name="Google Shape;47;p17"/>
          <p:cNvPicPr preferRelativeResize="0"/>
          <p:nvPr/>
        </p:nvPicPr>
        <p:blipFill rotWithShape="1">
          <a:blip r:embed="rId3">
            <a:alphaModFix/>
          </a:blip>
          <a:srcRect/>
          <a:stretch/>
        </p:blipFill>
        <p:spPr>
          <a:xfrm>
            <a:off x="9843130" y="5714804"/>
            <a:ext cx="2032348" cy="1143196"/>
          </a:xfrm>
          <a:prstGeom prst="rect">
            <a:avLst/>
          </a:prstGeom>
          <a:noFill/>
          <a:ln>
            <a:noFill/>
          </a:ln>
        </p:spPr>
      </p:pic>
      <p:pic>
        <p:nvPicPr>
          <p:cNvPr id="48" name="Google Shape;48;p17" descr="Logo&#10;&#10;Description automatically generated"/>
          <p:cNvPicPr preferRelativeResize="0"/>
          <p:nvPr/>
        </p:nvPicPr>
        <p:blipFill rotWithShape="1">
          <a:blip r:embed="rId4">
            <a:alphaModFix/>
          </a:blip>
          <a:srcRect/>
          <a:stretch/>
        </p:blipFill>
        <p:spPr>
          <a:xfrm>
            <a:off x="10395293" y="389693"/>
            <a:ext cx="1459057" cy="846253"/>
          </a:xfrm>
          <a:prstGeom prst="rect">
            <a:avLst/>
          </a:prstGeom>
          <a:noFill/>
          <a:ln>
            <a:noFill/>
          </a:ln>
        </p:spPr>
      </p:pic>
      <p:sp>
        <p:nvSpPr>
          <p:cNvPr id="49" name="Google Shape;49;p17"/>
          <p:cNvSpPr txBox="1">
            <a:spLocks noGrp="1"/>
          </p:cNvSpPr>
          <p:nvPr>
            <p:ph type="ftr" idx="11"/>
          </p:nvPr>
        </p:nvSpPr>
        <p:spPr>
          <a:xfrm>
            <a:off x="280516" y="6023044"/>
            <a:ext cx="6994044"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0" name="Google Shape;50;p17">
            <a:hlinkClick r:id="rId5"/>
          </p:cNvPr>
          <p:cNvSpPr txBox="1"/>
          <p:nvPr/>
        </p:nvSpPr>
        <p:spPr>
          <a:xfrm>
            <a:off x="280516" y="6205606"/>
            <a:ext cx="6994044" cy="365125"/>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900"/>
              <a:buFont typeface="Arial"/>
              <a:buNone/>
            </a:pPr>
            <a:r>
              <a:rPr lang="en-GB" sz="900" b="0" i="0" u="none" strike="noStrike" cap="none">
                <a:solidFill>
                  <a:schemeClr val="dk1"/>
                </a:solidFill>
                <a:latin typeface="Montserrat"/>
                <a:ea typeface="Montserrat"/>
                <a:cs typeface="Montserrat"/>
                <a:sym typeface="Montserrat"/>
              </a:rPr>
              <a:t>electoralcommission.org.uk/learning</a:t>
            </a: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18938031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4_Title and Content 2col">
  <p:cSld name="5_Title and Content 2col">
    <p:spTree>
      <p:nvGrpSpPr>
        <p:cNvPr id="1" name="Shape 59"/>
        <p:cNvGrpSpPr/>
        <p:nvPr/>
      </p:nvGrpSpPr>
      <p:grpSpPr>
        <a:xfrm>
          <a:off x="0" y="0"/>
          <a:ext cx="0" cy="0"/>
          <a:chOff x="0" y="0"/>
          <a:chExt cx="0" cy="0"/>
        </a:xfrm>
      </p:grpSpPr>
      <p:sp>
        <p:nvSpPr>
          <p:cNvPr id="60" name="Google Shape;60;p19"/>
          <p:cNvSpPr txBox="1">
            <a:spLocks noGrp="1"/>
          </p:cNvSpPr>
          <p:nvPr>
            <p:ph type="title"/>
          </p:nvPr>
        </p:nvSpPr>
        <p:spPr>
          <a:xfrm>
            <a:off x="290455" y="467140"/>
            <a:ext cx="7689574" cy="1093304"/>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rgbClr val="0C0C0C"/>
              </a:buClr>
              <a:buSzPts val="4200"/>
              <a:buFont typeface="Montserrat ExtraBold"/>
              <a:buNone/>
              <a:defRPr sz="4200" b="1" i="0">
                <a:solidFill>
                  <a:srgbClr val="0C0C0C"/>
                </a:solidFill>
                <a:latin typeface="Montserrat ExtraBold"/>
                <a:ea typeface="Montserrat ExtraBold"/>
                <a:cs typeface="Montserrat ExtraBold"/>
                <a:sym typeface="Montserrat ExtraBold"/>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1" name="Google Shape;61;p19"/>
          <p:cNvSpPr txBox="1">
            <a:spLocks noGrp="1"/>
          </p:cNvSpPr>
          <p:nvPr>
            <p:ph type="body" idx="1"/>
          </p:nvPr>
        </p:nvSpPr>
        <p:spPr>
          <a:xfrm>
            <a:off x="390939" y="2395538"/>
            <a:ext cx="5560599" cy="2792412"/>
          </a:xfrm>
          <a:prstGeom prst="rect">
            <a:avLst/>
          </a:prstGeom>
          <a:solidFill>
            <a:srgbClr val="FF8BFF">
              <a:alpha val="8235"/>
            </a:srgbClr>
          </a:solidFill>
          <a:ln>
            <a:noFill/>
          </a:ln>
        </p:spPr>
        <p:txBody>
          <a:bodyPr spcFirstLastPara="1" wrap="square" lIns="180000" tIns="180000" rIns="180000" bIns="180000" anchor="t" anchorCtr="0">
            <a:normAutofit/>
          </a:bodyPr>
          <a:lstStyle>
            <a:lvl1pPr marL="457200" lvl="0" indent="-406400" algn="l">
              <a:lnSpc>
                <a:spcPct val="90000"/>
              </a:lnSpc>
              <a:spcBef>
                <a:spcPts val="1000"/>
              </a:spcBef>
              <a:spcAft>
                <a:spcPts val="0"/>
              </a:spcAft>
              <a:buClr>
                <a:srgbClr val="FF8BFF"/>
              </a:buClr>
              <a:buSzPts val="2800"/>
              <a:buChar char="▪"/>
              <a:defRPr/>
            </a:lvl1pPr>
            <a:lvl2pPr marL="914400" lvl="1" indent="-388619" algn="l">
              <a:lnSpc>
                <a:spcPct val="90000"/>
              </a:lnSpc>
              <a:spcBef>
                <a:spcPts val="500"/>
              </a:spcBef>
              <a:spcAft>
                <a:spcPts val="0"/>
              </a:spcAft>
              <a:buClr>
                <a:srgbClr val="FF8BFF"/>
              </a:buClr>
              <a:buSzPts val="2520"/>
              <a:buChar char="▪"/>
              <a:defRPr/>
            </a:lvl2pPr>
            <a:lvl3pPr marL="1371600" lvl="2" indent="-370839" algn="l">
              <a:lnSpc>
                <a:spcPct val="90000"/>
              </a:lnSpc>
              <a:spcBef>
                <a:spcPts val="500"/>
              </a:spcBef>
              <a:spcAft>
                <a:spcPts val="0"/>
              </a:spcAft>
              <a:buClr>
                <a:srgbClr val="FF8BFF"/>
              </a:buClr>
              <a:buSzPts val="2240"/>
              <a:buChar char="▪"/>
              <a:defRPr/>
            </a:lvl3pPr>
            <a:lvl4pPr marL="1828800" lvl="3" indent="-353060" algn="l">
              <a:lnSpc>
                <a:spcPct val="90000"/>
              </a:lnSpc>
              <a:spcBef>
                <a:spcPts val="500"/>
              </a:spcBef>
              <a:spcAft>
                <a:spcPts val="0"/>
              </a:spcAft>
              <a:buClr>
                <a:srgbClr val="FF8BFF"/>
              </a:buClr>
              <a:buSzPts val="1960"/>
              <a:buChar char="▪"/>
              <a:defRPr/>
            </a:lvl4pPr>
            <a:lvl5pPr marL="2286000" lvl="4" indent="-335279" algn="l">
              <a:lnSpc>
                <a:spcPct val="90000"/>
              </a:lnSpc>
              <a:spcBef>
                <a:spcPts val="500"/>
              </a:spcBef>
              <a:spcAft>
                <a:spcPts val="0"/>
              </a:spcAft>
              <a:buClr>
                <a:srgbClr val="FF8BFF"/>
              </a:buClr>
              <a:buSzPts val="168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2" name="Google Shape;62;p19"/>
          <p:cNvSpPr txBox="1">
            <a:spLocks noGrp="1"/>
          </p:cNvSpPr>
          <p:nvPr>
            <p:ph type="body" idx="2"/>
          </p:nvPr>
        </p:nvSpPr>
        <p:spPr>
          <a:xfrm>
            <a:off x="6240463" y="2395538"/>
            <a:ext cx="5543549" cy="2792412"/>
          </a:xfrm>
          <a:prstGeom prst="rect">
            <a:avLst/>
          </a:prstGeom>
          <a:solidFill>
            <a:srgbClr val="FF8BFF">
              <a:alpha val="8235"/>
            </a:srgbClr>
          </a:solidFill>
          <a:ln>
            <a:noFill/>
          </a:ln>
        </p:spPr>
        <p:txBody>
          <a:bodyPr spcFirstLastPara="1" wrap="square" lIns="180000" tIns="180000" rIns="180000" bIns="180000" anchor="t" anchorCtr="0">
            <a:normAutofit/>
          </a:bodyPr>
          <a:lstStyle>
            <a:lvl1pPr marL="457200" lvl="0" indent="-406400" algn="l">
              <a:lnSpc>
                <a:spcPct val="90000"/>
              </a:lnSpc>
              <a:spcBef>
                <a:spcPts val="1000"/>
              </a:spcBef>
              <a:spcAft>
                <a:spcPts val="0"/>
              </a:spcAft>
              <a:buClr>
                <a:srgbClr val="FF8BFF"/>
              </a:buClr>
              <a:buSzPts val="2800"/>
              <a:buChar char="▪"/>
              <a:defRPr/>
            </a:lvl1pPr>
            <a:lvl2pPr marL="914400" lvl="1" indent="-388619" algn="l">
              <a:lnSpc>
                <a:spcPct val="90000"/>
              </a:lnSpc>
              <a:spcBef>
                <a:spcPts val="500"/>
              </a:spcBef>
              <a:spcAft>
                <a:spcPts val="0"/>
              </a:spcAft>
              <a:buClr>
                <a:srgbClr val="FF8BFF"/>
              </a:buClr>
              <a:buSzPts val="2520"/>
              <a:buChar char="▪"/>
              <a:defRPr/>
            </a:lvl2pPr>
            <a:lvl3pPr marL="1371600" lvl="2" indent="-370839" algn="l">
              <a:lnSpc>
                <a:spcPct val="90000"/>
              </a:lnSpc>
              <a:spcBef>
                <a:spcPts val="500"/>
              </a:spcBef>
              <a:spcAft>
                <a:spcPts val="0"/>
              </a:spcAft>
              <a:buClr>
                <a:srgbClr val="FF8BFF"/>
              </a:buClr>
              <a:buSzPts val="2240"/>
              <a:buChar char="▪"/>
              <a:defRPr/>
            </a:lvl3pPr>
            <a:lvl4pPr marL="1828800" lvl="3" indent="-353060" algn="l">
              <a:lnSpc>
                <a:spcPct val="90000"/>
              </a:lnSpc>
              <a:spcBef>
                <a:spcPts val="500"/>
              </a:spcBef>
              <a:spcAft>
                <a:spcPts val="0"/>
              </a:spcAft>
              <a:buClr>
                <a:srgbClr val="FF8BFF"/>
              </a:buClr>
              <a:buSzPts val="1960"/>
              <a:buChar char="▪"/>
              <a:defRPr/>
            </a:lvl4pPr>
            <a:lvl5pPr marL="2286000" lvl="4" indent="-335279" algn="l">
              <a:lnSpc>
                <a:spcPct val="90000"/>
              </a:lnSpc>
              <a:spcBef>
                <a:spcPts val="500"/>
              </a:spcBef>
              <a:spcAft>
                <a:spcPts val="0"/>
              </a:spcAft>
              <a:buClr>
                <a:srgbClr val="FF8BFF"/>
              </a:buClr>
              <a:buSzPts val="168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3" name="Google Shape;63;p19"/>
          <p:cNvSpPr txBox="1">
            <a:spLocks noGrp="1"/>
          </p:cNvSpPr>
          <p:nvPr>
            <p:ph type="body" idx="3"/>
          </p:nvPr>
        </p:nvSpPr>
        <p:spPr>
          <a:xfrm>
            <a:off x="290456" y="1792816"/>
            <a:ext cx="5661082" cy="31941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SzPts val="2520"/>
              <a:buNone/>
              <a:defRPr sz="1800"/>
            </a:lvl1pPr>
            <a:lvl2pPr marL="914400" lvl="1" indent="-388619" algn="l">
              <a:lnSpc>
                <a:spcPct val="90000"/>
              </a:lnSpc>
              <a:spcBef>
                <a:spcPts val="500"/>
              </a:spcBef>
              <a:spcAft>
                <a:spcPts val="0"/>
              </a:spcAft>
              <a:buSzPts val="2520"/>
              <a:buChar char="▪"/>
              <a:defRPr/>
            </a:lvl2pPr>
            <a:lvl3pPr marL="1371600" lvl="2" indent="-388619" algn="l">
              <a:lnSpc>
                <a:spcPct val="90000"/>
              </a:lnSpc>
              <a:spcBef>
                <a:spcPts val="500"/>
              </a:spcBef>
              <a:spcAft>
                <a:spcPts val="0"/>
              </a:spcAft>
              <a:buSzPts val="2520"/>
              <a:buChar char="▪"/>
              <a:defRPr/>
            </a:lvl3pPr>
            <a:lvl4pPr marL="1828800" lvl="3" indent="-388619" algn="l">
              <a:lnSpc>
                <a:spcPct val="90000"/>
              </a:lnSpc>
              <a:spcBef>
                <a:spcPts val="500"/>
              </a:spcBef>
              <a:spcAft>
                <a:spcPts val="0"/>
              </a:spcAft>
              <a:buSzPts val="2520"/>
              <a:buChar char="▪"/>
              <a:defRPr/>
            </a:lvl4pPr>
            <a:lvl5pPr marL="2286000" lvl="4" indent="-388620" algn="l">
              <a:lnSpc>
                <a:spcPct val="90000"/>
              </a:lnSpc>
              <a:spcBef>
                <a:spcPts val="500"/>
              </a:spcBef>
              <a:spcAft>
                <a:spcPts val="0"/>
              </a:spcAft>
              <a:buSzPts val="252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4" name="Google Shape;64;p19"/>
          <p:cNvSpPr/>
          <p:nvPr/>
        </p:nvSpPr>
        <p:spPr>
          <a:xfrm>
            <a:off x="0" y="5714804"/>
            <a:ext cx="12192000" cy="1143196"/>
          </a:xfrm>
          <a:prstGeom prst="rect">
            <a:avLst/>
          </a:prstGeom>
          <a:solidFill>
            <a:srgbClr val="FF8B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65" name="Google Shape;65;p19" descr="A picture containing person&#10;&#10;Description automatically generated"/>
          <p:cNvPicPr preferRelativeResize="0"/>
          <p:nvPr/>
        </p:nvPicPr>
        <p:blipFill rotWithShape="1">
          <a:blip r:embed="rId2">
            <a:alphaModFix/>
          </a:blip>
          <a:srcRect r="18535"/>
          <a:stretch/>
        </p:blipFill>
        <p:spPr>
          <a:xfrm>
            <a:off x="10275010" y="4075636"/>
            <a:ext cx="1916990" cy="2792412"/>
          </a:xfrm>
          <a:prstGeom prst="rect">
            <a:avLst/>
          </a:prstGeom>
          <a:noFill/>
          <a:ln>
            <a:noFill/>
          </a:ln>
        </p:spPr>
      </p:pic>
      <p:pic>
        <p:nvPicPr>
          <p:cNvPr id="66" name="Google Shape;66;p19"/>
          <p:cNvPicPr preferRelativeResize="0"/>
          <p:nvPr/>
        </p:nvPicPr>
        <p:blipFill rotWithShape="1">
          <a:blip r:embed="rId3">
            <a:alphaModFix/>
          </a:blip>
          <a:srcRect/>
          <a:stretch/>
        </p:blipFill>
        <p:spPr>
          <a:xfrm>
            <a:off x="9843130" y="5714804"/>
            <a:ext cx="2032348" cy="1143196"/>
          </a:xfrm>
          <a:prstGeom prst="rect">
            <a:avLst/>
          </a:prstGeom>
          <a:noFill/>
          <a:ln>
            <a:noFill/>
          </a:ln>
        </p:spPr>
      </p:pic>
      <p:pic>
        <p:nvPicPr>
          <p:cNvPr id="67" name="Google Shape;67;p19" descr="Logo&#10;&#10;Description automatically generated"/>
          <p:cNvPicPr preferRelativeResize="0"/>
          <p:nvPr/>
        </p:nvPicPr>
        <p:blipFill rotWithShape="1">
          <a:blip r:embed="rId4">
            <a:alphaModFix/>
          </a:blip>
          <a:srcRect/>
          <a:stretch/>
        </p:blipFill>
        <p:spPr>
          <a:xfrm>
            <a:off x="10395293" y="389693"/>
            <a:ext cx="1459057" cy="846253"/>
          </a:xfrm>
          <a:prstGeom prst="rect">
            <a:avLst/>
          </a:prstGeom>
          <a:noFill/>
          <a:ln>
            <a:noFill/>
          </a:ln>
        </p:spPr>
      </p:pic>
      <p:sp>
        <p:nvSpPr>
          <p:cNvPr id="68" name="Google Shape;68;p19"/>
          <p:cNvSpPr txBox="1">
            <a:spLocks noGrp="1"/>
          </p:cNvSpPr>
          <p:nvPr>
            <p:ph type="ftr" idx="11"/>
          </p:nvPr>
        </p:nvSpPr>
        <p:spPr>
          <a:xfrm>
            <a:off x="280516" y="6023044"/>
            <a:ext cx="6994044"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9" name="Google Shape;69;p19"/>
          <p:cNvSpPr txBox="1"/>
          <p:nvPr/>
        </p:nvSpPr>
        <p:spPr>
          <a:xfrm>
            <a:off x="280516" y="6205606"/>
            <a:ext cx="6994044" cy="365125"/>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900"/>
              <a:buFont typeface="Arial"/>
              <a:buNone/>
            </a:pPr>
            <a:r>
              <a:rPr lang="en-GB" sz="900" b="0" i="0" u="none" strike="noStrike" cap="none">
                <a:solidFill>
                  <a:schemeClr val="dk1"/>
                </a:solidFill>
                <a:latin typeface="Montserrat"/>
                <a:ea typeface="Montserrat"/>
                <a:cs typeface="Montserrat"/>
                <a:sym typeface="Montserrat"/>
              </a:rPr>
              <a:t>electoralcommission.org.uk/learning</a:t>
            </a: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15157192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 Illustration">
    <p:spTree>
      <p:nvGrpSpPr>
        <p:cNvPr id="1" name=""/>
        <p:cNvGrpSpPr/>
        <p:nvPr/>
      </p:nvGrpSpPr>
      <p:grpSpPr>
        <a:xfrm>
          <a:off x="0" y="0"/>
          <a:ext cx="0" cy="0"/>
          <a:chOff x="0" y="0"/>
          <a:chExt cx="0" cy="0"/>
        </a:xfrm>
      </p:grpSpPr>
      <p:sp>
        <p:nvSpPr>
          <p:cNvPr id="5" name="Picture Placeholder 2">
            <a:extLst>
              <a:ext uri="{FF2B5EF4-FFF2-40B4-BE49-F238E27FC236}">
                <a16:creationId xmlns:a16="http://schemas.microsoft.com/office/drawing/2014/main" id="{BCF6251E-8633-4B2E-AEDB-898760F808DE}"/>
              </a:ext>
            </a:extLst>
          </p:cNvPr>
          <p:cNvSpPr>
            <a:spLocks noGrp="1"/>
          </p:cNvSpPr>
          <p:nvPr>
            <p:ph type="pic" sz="quarter" idx="13" hasCustomPrompt="1"/>
          </p:nvPr>
        </p:nvSpPr>
        <p:spPr>
          <a:xfrm>
            <a:off x="6959600" y="462660"/>
            <a:ext cx="4860925" cy="5932680"/>
          </a:xfrm>
          <a:prstGeom prst="rect">
            <a:avLst/>
          </a:prstGeom>
        </p:spPr>
        <p:txBody>
          <a:bodyPr anchor="ctr" anchorCtr="1"/>
          <a:lstStyle>
            <a:lvl1pPr marL="0" indent="0">
              <a:buNone/>
              <a:defRPr/>
            </a:lvl1pPr>
          </a:lstStyle>
          <a:p>
            <a:r>
              <a:rPr lang="en-GB"/>
              <a:t>Illustration</a:t>
            </a:r>
          </a:p>
        </p:txBody>
      </p:sp>
      <p:sp>
        <p:nvSpPr>
          <p:cNvPr id="7" name="Rectangle 6">
            <a:extLst>
              <a:ext uri="{FF2B5EF4-FFF2-40B4-BE49-F238E27FC236}">
                <a16:creationId xmlns:a16="http://schemas.microsoft.com/office/drawing/2014/main" id="{3878F10E-477F-4E06-B32F-796ECEFC808F}"/>
              </a:ext>
            </a:extLst>
          </p:cNvPr>
          <p:cNvSpPr/>
          <p:nvPr userDrawn="1"/>
        </p:nvSpPr>
        <p:spPr>
          <a:xfrm>
            <a:off x="366339" y="3429000"/>
            <a:ext cx="5369300" cy="36000"/>
          </a:xfrm>
          <a:prstGeom prst="rect">
            <a:avLst/>
          </a:prstGeom>
          <a:solidFill>
            <a:srgbClr val="FFFFFF">
              <a:alpha val="85098"/>
            </a:srgbClr>
          </a:solidFill>
          <a:ln w="12700" cap="flat" cmpd="sng" algn="ctr">
            <a:noFill/>
            <a:prstDash val="solid"/>
            <a:miter lim="800000"/>
          </a:ln>
          <a:effectLst/>
        </p:spPr>
        <p:txBody>
          <a:bodyPr rtlCol="0" anchor="ctr"/>
          <a:lstStyle/>
          <a:p>
            <a:pPr marL="0" marR="0" lvl="0" indent="0" algn="ctr" defTabSz="971282" eaLnBrk="1" fontAlgn="auto" latinLnBrk="0" hangingPunct="1">
              <a:lnSpc>
                <a:spcPct val="100000"/>
              </a:lnSpc>
              <a:spcBef>
                <a:spcPts val="0"/>
              </a:spcBef>
              <a:spcAft>
                <a:spcPts val="0"/>
              </a:spcAft>
              <a:buClrTx/>
              <a:buSzTx/>
              <a:buFontTx/>
              <a:buNone/>
              <a:tabLst/>
              <a:defRPr/>
            </a:pPr>
            <a:endParaRPr kumimoji="0" lang="en-GB" sz="3526" b="0" i="0" u="none" strike="noStrike" kern="0" cap="none" spc="0" normalizeH="0" baseline="0" noProof="0">
              <a:ln>
                <a:noFill/>
              </a:ln>
              <a:solidFill>
                <a:srgbClr val="FFFFFF"/>
              </a:solidFill>
              <a:effectLst/>
              <a:uLnTx/>
              <a:uFillTx/>
              <a:latin typeface="Montserrat Light"/>
              <a:ea typeface="+mn-ea"/>
              <a:cs typeface="+mn-cs"/>
            </a:endParaRPr>
          </a:p>
        </p:txBody>
      </p:sp>
      <p:sp>
        <p:nvSpPr>
          <p:cNvPr id="2" name="Title 1">
            <a:extLst>
              <a:ext uri="{FF2B5EF4-FFF2-40B4-BE49-F238E27FC236}">
                <a16:creationId xmlns:a16="http://schemas.microsoft.com/office/drawing/2014/main" id="{B684D9F6-E217-4F5D-9868-F62FCFF69490}"/>
              </a:ext>
            </a:extLst>
          </p:cNvPr>
          <p:cNvSpPr>
            <a:spLocks noGrp="1"/>
          </p:cNvSpPr>
          <p:nvPr>
            <p:ph type="title" hasCustomPrompt="1"/>
          </p:nvPr>
        </p:nvSpPr>
        <p:spPr>
          <a:xfrm>
            <a:off x="371475" y="348436"/>
            <a:ext cx="5364163" cy="3080564"/>
          </a:xfrm>
          <a:prstGeom prst="rect">
            <a:avLst/>
          </a:prstGeom>
        </p:spPr>
        <p:txBody>
          <a:bodyPr lIns="0" tIns="0" rIns="0" bIns="180000" anchor="b" anchorCtr="0"/>
          <a:lstStyle>
            <a:lvl1pPr>
              <a:lnSpc>
                <a:spcPct val="110000"/>
              </a:lnSpc>
              <a:spcBef>
                <a:spcPts val="1200"/>
              </a:spcBef>
              <a:spcAft>
                <a:spcPts val="1200"/>
              </a:spcAft>
              <a:defRPr>
                <a:solidFill>
                  <a:srgbClr val="FFFFFF"/>
                </a:solidFill>
              </a:defRPr>
            </a:lvl1pPr>
          </a:lstStyle>
          <a:p>
            <a:r>
              <a:rPr lang="en-US"/>
              <a:t>Add title here</a:t>
            </a:r>
            <a:endParaRPr lang="en-GB"/>
          </a:p>
        </p:txBody>
      </p:sp>
      <p:sp>
        <p:nvSpPr>
          <p:cNvPr id="4" name="Text Placeholder 3">
            <a:extLst>
              <a:ext uri="{FF2B5EF4-FFF2-40B4-BE49-F238E27FC236}">
                <a16:creationId xmlns:a16="http://schemas.microsoft.com/office/drawing/2014/main" id="{D890934C-7BFD-4CC9-AF13-61AD33B2338A}"/>
              </a:ext>
            </a:extLst>
          </p:cNvPr>
          <p:cNvSpPr>
            <a:spLocks noGrp="1"/>
          </p:cNvSpPr>
          <p:nvPr>
            <p:ph type="body" sz="quarter" idx="14" hasCustomPrompt="1"/>
          </p:nvPr>
        </p:nvSpPr>
        <p:spPr>
          <a:xfrm>
            <a:off x="371475" y="3464999"/>
            <a:ext cx="5364164" cy="2303975"/>
          </a:xfrm>
          <a:prstGeom prst="rect">
            <a:avLst/>
          </a:prstGeom>
        </p:spPr>
        <p:txBody>
          <a:bodyPr lIns="0" tIns="180000" rIns="0" bIns="0"/>
          <a:lstStyle>
            <a:lvl1pPr marL="0" indent="0" algn="l">
              <a:buNone/>
              <a:defRPr>
                <a:solidFill>
                  <a:srgbClr val="FFFFFF"/>
                </a:solidFill>
              </a:defRPr>
            </a:lvl1pPr>
            <a:lvl2pPr marL="457200" indent="0" algn="l">
              <a:buNone/>
              <a:defRPr/>
            </a:lvl2pPr>
            <a:lvl3pPr marL="914400" indent="0" algn="l">
              <a:buNone/>
              <a:defRPr/>
            </a:lvl3pPr>
            <a:lvl4pPr marL="1371600" indent="0" algn="l">
              <a:buNone/>
              <a:defRPr/>
            </a:lvl4pPr>
            <a:lvl5pPr marL="1828800" indent="0" algn="l">
              <a:buNone/>
              <a:defRPr/>
            </a:lvl5pPr>
          </a:lstStyle>
          <a:p>
            <a:pPr lvl="0"/>
            <a:r>
              <a:rPr lang="en-US"/>
              <a:t>Add a sub-title here</a:t>
            </a:r>
          </a:p>
        </p:txBody>
      </p:sp>
    </p:spTree>
    <p:extLst>
      <p:ext uri="{BB962C8B-B14F-4D97-AF65-F5344CB8AC3E}">
        <p14:creationId xmlns:p14="http://schemas.microsoft.com/office/powerpoint/2010/main" val="3292342344"/>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 Closing Slide">
    <p:bg>
      <p:bgPr>
        <a:solidFill>
          <a:srgbClr val="00E7BD"/>
        </a:solidFill>
        <a:effectLst/>
      </p:bgPr>
    </p:bg>
    <p:spTree>
      <p:nvGrpSpPr>
        <p:cNvPr id="1" name=""/>
        <p:cNvGrpSpPr/>
        <p:nvPr/>
      </p:nvGrpSpPr>
      <p:grpSpPr>
        <a:xfrm>
          <a:off x="0" y="0"/>
          <a:ext cx="0" cy="0"/>
          <a:chOff x="0" y="0"/>
          <a:chExt cx="0" cy="0"/>
        </a:xfrm>
      </p:grpSpPr>
      <p:sp>
        <p:nvSpPr>
          <p:cNvPr id="25" name="Main Title">
            <a:extLst>
              <a:ext uri="{FF2B5EF4-FFF2-40B4-BE49-F238E27FC236}">
                <a16:creationId xmlns:a16="http://schemas.microsoft.com/office/drawing/2014/main" id="{8722B233-0B7D-1F43-B47E-C89A5D66C082}"/>
              </a:ext>
            </a:extLst>
          </p:cNvPr>
          <p:cNvSpPr>
            <a:spLocks noGrp="1"/>
          </p:cNvSpPr>
          <p:nvPr>
            <p:ph type="body" sz="quarter" idx="15" hasCustomPrompt="1"/>
          </p:nvPr>
        </p:nvSpPr>
        <p:spPr>
          <a:xfrm>
            <a:off x="659241" y="3705177"/>
            <a:ext cx="6978058" cy="1457141"/>
          </a:xfrm>
        </p:spPr>
        <p:txBody>
          <a:bodyPr wrap="square">
            <a:noAutofit/>
          </a:bodyPr>
          <a:lstStyle>
            <a:lvl1pPr marL="0" marR="0" indent="0" algn="l" defTabSz="914400" rtl="0" eaLnBrk="1" fontAlgn="auto" latinLnBrk="0" hangingPunct="1">
              <a:lnSpc>
                <a:spcPts val="5000"/>
              </a:lnSpc>
              <a:spcBef>
                <a:spcPts val="1000"/>
              </a:spcBef>
              <a:spcAft>
                <a:spcPts val="0"/>
              </a:spcAft>
              <a:buClr>
                <a:srgbClr val="00E7BD"/>
              </a:buClr>
              <a:buSzPct val="140000"/>
              <a:buFont typeface="Wingdings" pitchFamily="2" charset="2"/>
              <a:buNone/>
              <a:tabLst/>
              <a:defRPr lang="en-US" sz="6000" b="1" i="0" kern="1200" dirty="0">
                <a:ln w="19050">
                  <a:noFill/>
                </a:ln>
                <a:solidFill>
                  <a:schemeClr val="bg1"/>
                </a:solidFill>
                <a:latin typeface="Montserrat ExtraBold" pitchFamily="2" charset="77"/>
                <a:ea typeface="+mn-ea"/>
                <a:cs typeface="Futura Medium" panose="020B0602020204020303" pitchFamily="34" charset="-79"/>
              </a:defRPr>
            </a:lvl1pPr>
          </a:lstStyle>
          <a:p>
            <a:pPr algn="l"/>
            <a:r>
              <a:rPr lang="en-US" sz="6000" b="1" i="0">
                <a:ln w="19050">
                  <a:noFill/>
                </a:ln>
                <a:solidFill>
                  <a:schemeClr val="bg1"/>
                </a:solidFill>
                <a:latin typeface="Montserrat ExtraBold" pitchFamily="2" charset="77"/>
              </a:rPr>
              <a:t>WELCOME TO</a:t>
            </a:r>
            <a:br>
              <a:rPr lang="en-US" sz="6000" b="1" i="0">
                <a:ln w="19050">
                  <a:noFill/>
                </a:ln>
                <a:solidFill>
                  <a:schemeClr val="bg1"/>
                </a:solidFill>
                <a:latin typeface="Montserrat ExtraBold" pitchFamily="2" charset="77"/>
              </a:rPr>
            </a:br>
            <a:r>
              <a:rPr lang="en-US" sz="6000" b="1" i="0">
                <a:ln w="19050">
                  <a:noFill/>
                </a:ln>
                <a:solidFill>
                  <a:schemeClr val="bg1"/>
                </a:solidFill>
                <a:latin typeface="Montserrat ExtraBold" pitchFamily="2" charset="77"/>
              </a:rPr>
              <a:t>YOUR VOTE </a:t>
            </a:r>
          </a:p>
        </p:txBody>
      </p:sp>
      <p:sp>
        <p:nvSpPr>
          <p:cNvPr id="13" name="Sub Title">
            <a:extLst>
              <a:ext uri="{FF2B5EF4-FFF2-40B4-BE49-F238E27FC236}">
                <a16:creationId xmlns:a16="http://schemas.microsoft.com/office/drawing/2014/main" id="{AB6753AC-2849-E248-8B58-78738F23B839}"/>
              </a:ext>
            </a:extLst>
          </p:cNvPr>
          <p:cNvSpPr>
            <a:spLocks noGrp="1"/>
          </p:cNvSpPr>
          <p:nvPr>
            <p:ph idx="1" hasCustomPrompt="1"/>
          </p:nvPr>
        </p:nvSpPr>
        <p:spPr>
          <a:xfrm>
            <a:off x="659241" y="5162319"/>
            <a:ext cx="5257800" cy="383807"/>
          </a:xfrm>
        </p:spPr>
        <p:txBody>
          <a:bodyPr>
            <a:noAutofit/>
          </a:bodyPr>
          <a:lstStyle>
            <a:lvl1pPr marL="0" indent="0">
              <a:buNone/>
              <a:defRPr sz="2400" b="1" i="0">
                <a:solidFill>
                  <a:schemeClr val="tx1">
                    <a:lumMod val="95000"/>
                    <a:lumOff val="5000"/>
                  </a:schemeClr>
                </a:solidFill>
                <a:latin typeface="Montserrat" pitchFamily="2" charset="77"/>
                <a:cs typeface="Futura Medium" panose="020B0602020204020303" pitchFamily="34" charset="-79"/>
              </a:defRPr>
            </a:lvl1pPr>
          </a:lstStyle>
          <a:p>
            <a:pPr lvl="0"/>
            <a:r>
              <a:rPr lang="en-GB"/>
              <a:t>Presentation Title to go here</a:t>
            </a:r>
            <a:endParaRPr lang="en-US"/>
          </a:p>
        </p:txBody>
      </p:sp>
      <p:pic>
        <p:nvPicPr>
          <p:cNvPr id="26" name="Picture 25">
            <a:extLst>
              <a:ext uri="{FF2B5EF4-FFF2-40B4-BE49-F238E27FC236}">
                <a16:creationId xmlns:a16="http://schemas.microsoft.com/office/drawing/2014/main" id="{127CCC75-C9A8-3C44-AA82-325585558691}"/>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227496" y="5914398"/>
            <a:ext cx="7646909" cy="668670"/>
          </a:xfrm>
          <a:prstGeom prst="rect">
            <a:avLst/>
          </a:prstGeom>
        </p:spPr>
      </p:pic>
      <p:sp>
        <p:nvSpPr>
          <p:cNvPr id="4" name="URL">
            <a:hlinkClick r:id="rId3"/>
            <a:extLst>
              <a:ext uri="{FF2B5EF4-FFF2-40B4-BE49-F238E27FC236}">
                <a16:creationId xmlns:a16="http://schemas.microsoft.com/office/drawing/2014/main" id="{310A67D8-39EE-EB40-828A-4703FAECA758}"/>
              </a:ext>
            </a:extLst>
          </p:cNvPr>
          <p:cNvSpPr/>
          <p:nvPr userDrawn="1"/>
        </p:nvSpPr>
        <p:spPr>
          <a:xfrm>
            <a:off x="654960" y="6084231"/>
            <a:ext cx="5014319" cy="553998"/>
          </a:xfrm>
          <a:prstGeom prst="rect">
            <a:avLst/>
          </a:prstGeom>
        </p:spPr>
        <p:txBody>
          <a:bodyPr wrap="square">
            <a:spAutoFit/>
          </a:bodyPr>
          <a:lstStyle/>
          <a:p>
            <a:pPr lvl="0"/>
            <a:r>
              <a:rPr lang="en-GB" sz="1500" b="1" err="1">
                <a:solidFill>
                  <a:schemeClr val="tx1">
                    <a:lumMod val="95000"/>
                    <a:lumOff val="5000"/>
                  </a:schemeClr>
                </a:solidFill>
                <a:latin typeface="Montserrat" pitchFamily="2" charset="77"/>
              </a:rPr>
              <a:t>electoralcommission.org.uk</a:t>
            </a:r>
            <a:r>
              <a:rPr lang="en-GB" sz="1500" b="1">
                <a:solidFill>
                  <a:schemeClr val="tx1">
                    <a:lumMod val="95000"/>
                    <a:lumOff val="5000"/>
                  </a:schemeClr>
                </a:solidFill>
                <a:latin typeface="Montserrat" pitchFamily="2" charset="77"/>
              </a:rPr>
              <a:t>/learning</a:t>
            </a:r>
          </a:p>
          <a:p>
            <a:pPr lvl="0"/>
            <a:endParaRPr lang="en-GB" sz="1500" b="1" err="1">
              <a:solidFill>
                <a:schemeClr val="tx1">
                  <a:lumMod val="95000"/>
                  <a:lumOff val="5000"/>
                </a:schemeClr>
              </a:solidFill>
              <a:latin typeface="Montserrat" pitchFamily="2" charset="77"/>
            </a:endParaRPr>
          </a:p>
        </p:txBody>
      </p:sp>
      <p:pic>
        <p:nvPicPr>
          <p:cNvPr id="14" name="The Electoral Commision Logo" descr="A picture containing text&#10;&#10;Description automatically generated">
            <a:extLst>
              <a:ext uri="{FF2B5EF4-FFF2-40B4-BE49-F238E27FC236}">
                <a16:creationId xmlns:a16="http://schemas.microsoft.com/office/drawing/2014/main" id="{A5A67777-AD8C-B84D-8B31-01F41FC54FB0}"/>
              </a:ext>
            </a:extLst>
          </p:cNvPr>
          <p:cNvPicPr>
            <a:picLocks noChangeAspect="1"/>
          </p:cNvPicPr>
          <p:nvPr userDrawn="1"/>
        </p:nvPicPr>
        <p:blipFill>
          <a:blip r:embed="rId4"/>
          <a:stretch>
            <a:fillRect/>
          </a:stretch>
        </p:blipFill>
        <p:spPr>
          <a:xfrm>
            <a:off x="10048460" y="476250"/>
            <a:ext cx="1724807" cy="867567"/>
          </a:xfrm>
          <a:prstGeom prst="rect">
            <a:avLst/>
          </a:prstGeom>
        </p:spPr>
      </p:pic>
      <p:pic>
        <p:nvPicPr>
          <p:cNvPr id="12" name="Front Cover Image One" descr="A person holding a microphone&#10;&#10;Description automatically generated with low confidence">
            <a:extLst>
              <a:ext uri="{FF2B5EF4-FFF2-40B4-BE49-F238E27FC236}">
                <a16:creationId xmlns:a16="http://schemas.microsoft.com/office/drawing/2014/main" id="{909E629E-A6B5-0945-A33A-91AC166DE72C}"/>
              </a:ext>
            </a:extLst>
          </p:cNvPr>
          <p:cNvPicPr>
            <a:picLocks noChangeAspect="1"/>
          </p:cNvPicPr>
          <p:nvPr userDrawn="1"/>
        </p:nvPicPr>
        <p:blipFill rotWithShape="1">
          <a:blip r:embed="rId5"/>
          <a:srcRect l="7159" t="1669" r="24900" b="40361"/>
          <a:stretch/>
        </p:blipFill>
        <p:spPr>
          <a:xfrm>
            <a:off x="6910312" y="1475433"/>
            <a:ext cx="5281688" cy="5392615"/>
          </a:xfrm>
          <a:prstGeom prst="rect">
            <a:avLst/>
          </a:prstGeom>
        </p:spPr>
      </p:pic>
      <p:pic>
        <p:nvPicPr>
          <p:cNvPr id="18" name="Front Cover Image Two">
            <a:extLst>
              <a:ext uri="{FF2B5EF4-FFF2-40B4-BE49-F238E27FC236}">
                <a16:creationId xmlns:a16="http://schemas.microsoft.com/office/drawing/2014/main" id="{D9AB496D-5C5B-994B-8E76-A075FD6967AB}"/>
              </a:ext>
            </a:extLst>
          </p:cNvPr>
          <p:cNvPicPr>
            <a:picLocks noChangeAspect="1"/>
          </p:cNvPicPr>
          <p:nvPr userDrawn="1"/>
        </p:nvPicPr>
        <p:blipFill rotWithShape="1">
          <a:blip r:embed="rId6"/>
          <a:srcRect t="9782" b="29461"/>
          <a:stretch/>
        </p:blipFill>
        <p:spPr>
          <a:xfrm>
            <a:off x="4800344" y="1839959"/>
            <a:ext cx="5517185" cy="5028089"/>
          </a:xfrm>
          <a:prstGeom prst="rect">
            <a:avLst/>
          </a:prstGeom>
        </p:spPr>
      </p:pic>
      <p:pic>
        <p:nvPicPr>
          <p:cNvPr id="10" name="Picture 9">
            <a:extLst>
              <a:ext uri="{FF2B5EF4-FFF2-40B4-BE49-F238E27FC236}">
                <a16:creationId xmlns:a16="http://schemas.microsoft.com/office/drawing/2014/main" id="{D7B98A60-2F60-C44B-BEDE-8DC44436C791}"/>
              </a:ext>
            </a:extLst>
          </p:cNvPr>
          <p:cNvPicPr>
            <a:picLocks noChangeAspect="1"/>
          </p:cNvPicPr>
          <p:nvPr userDrawn="1"/>
        </p:nvPicPr>
        <p:blipFill>
          <a:blip r:embed="rId7"/>
          <a:stretch>
            <a:fillRect/>
          </a:stretch>
        </p:blipFill>
        <p:spPr>
          <a:xfrm>
            <a:off x="4050950" y="6268405"/>
            <a:ext cx="502317" cy="502317"/>
          </a:xfrm>
          <a:prstGeom prst="rect">
            <a:avLst/>
          </a:prstGeom>
        </p:spPr>
      </p:pic>
      <p:pic>
        <p:nvPicPr>
          <p:cNvPr id="24" name="Picture 23">
            <a:extLst>
              <a:ext uri="{FF2B5EF4-FFF2-40B4-BE49-F238E27FC236}">
                <a16:creationId xmlns:a16="http://schemas.microsoft.com/office/drawing/2014/main" id="{7E16E882-5483-9A4D-888D-34F476A9390D}"/>
              </a:ext>
            </a:extLst>
          </p:cNvPr>
          <p:cNvPicPr>
            <a:picLocks noChangeAspect="1"/>
          </p:cNvPicPr>
          <p:nvPr userDrawn="1"/>
        </p:nvPicPr>
        <p:blipFill>
          <a:blip r:embed="rId8"/>
          <a:stretch>
            <a:fillRect/>
          </a:stretch>
        </p:blipFill>
        <p:spPr>
          <a:xfrm>
            <a:off x="9843130" y="5714804"/>
            <a:ext cx="2032348" cy="1143196"/>
          </a:xfrm>
          <a:prstGeom prst="rect">
            <a:avLst/>
          </a:prstGeom>
        </p:spPr>
      </p:pic>
      <p:sp>
        <p:nvSpPr>
          <p:cNvPr id="27" name="Text Placeholder 4">
            <a:extLst>
              <a:ext uri="{FF2B5EF4-FFF2-40B4-BE49-F238E27FC236}">
                <a16:creationId xmlns:a16="http://schemas.microsoft.com/office/drawing/2014/main" id="{F43BC4A4-2A90-FC43-82E6-D946279DDB04}"/>
              </a:ext>
              <a:ext uri="{C183D7F6-B498-43B3-948B-1728B52AA6E4}">
                <adec:decorative xmlns:adec="http://schemas.microsoft.com/office/drawing/2017/decorative" val="1"/>
              </a:ext>
            </a:extLst>
          </p:cNvPr>
          <p:cNvSpPr>
            <a:spLocks noGrp="1"/>
          </p:cNvSpPr>
          <p:nvPr>
            <p:ph type="body" sz="quarter" idx="10" hasCustomPrompt="1"/>
          </p:nvPr>
        </p:nvSpPr>
        <p:spPr>
          <a:xfrm>
            <a:off x="659240" y="0"/>
            <a:ext cx="6251071" cy="830363"/>
          </a:xfrm>
        </p:spPr>
        <p:txBody>
          <a:bodyPr>
            <a:noAutofit/>
          </a:bodyPr>
          <a:lstStyle>
            <a:lvl1pPr marL="0" marR="0" indent="0" algn="l" defTabSz="914400" rtl="0" eaLnBrk="1" fontAlgn="auto" latinLnBrk="0" hangingPunct="1">
              <a:lnSpc>
                <a:spcPct val="100000"/>
              </a:lnSpc>
              <a:spcBef>
                <a:spcPts val="1000"/>
              </a:spcBef>
              <a:spcAft>
                <a:spcPts val="0"/>
              </a:spcAft>
              <a:buClr>
                <a:srgbClr val="00E7BD"/>
              </a:buClr>
              <a:buSzPct val="140000"/>
              <a:buFont typeface="Wingdings" pitchFamily="2" charset="2"/>
              <a:buNone/>
              <a:tabLst/>
              <a:defRPr sz="6000" b="1" i="0">
                <a:ln w="22225">
                  <a:solidFill>
                    <a:schemeClr val="bg1"/>
                  </a:solidFill>
                </a:ln>
                <a:noFill/>
                <a:latin typeface="Montserrat Black" pitchFamily="2" charset="77"/>
              </a:defRPr>
            </a:lvl1pPr>
          </a:lstStyle>
          <a:p>
            <a:pPr algn="l"/>
            <a:r>
              <a:rPr lang="en-US" sz="6000" b="1" i="0">
                <a:ln w="19050">
                  <a:solidFill>
                    <a:schemeClr val="bg1"/>
                  </a:solidFill>
                </a:ln>
                <a:noFill/>
                <a:latin typeface="Montserrat ExtraBold" pitchFamily="2" charset="77"/>
              </a:rPr>
              <a:t>WELCOME TO</a:t>
            </a:r>
          </a:p>
        </p:txBody>
      </p:sp>
      <p:sp>
        <p:nvSpPr>
          <p:cNvPr id="28" name="Text Placeholder 4">
            <a:extLst>
              <a:ext uri="{FF2B5EF4-FFF2-40B4-BE49-F238E27FC236}">
                <a16:creationId xmlns:a16="http://schemas.microsoft.com/office/drawing/2014/main" id="{EE890287-29E2-4C40-B8FC-0F98ACD76AB8}"/>
              </a:ext>
              <a:ext uri="{C183D7F6-B498-43B3-948B-1728B52AA6E4}">
                <adec:decorative xmlns:adec="http://schemas.microsoft.com/office/drawing/2017/decorative" val="1"/>
              </a:ext>
            </a:extLst>
          </p:cNvPr>
          <p:cNvSpPr>
            <a:spLocks noGrp="1"/>
          </p:cNvSpPr>
          <p:nvPr>
            <p:ph type="body" sz="quarter" idx="11" hasCustomPrompt="1"/>
          </p:nvPr>
        </p:nvSpPr>
        <p:spPr>
          <a:xfrm>
            <a:off x="659240" y="676893"/>
            <a:ext cx="6251071" cy="830363"/>
          </a:xfrm>
        </p:spPr>
        <p:txBody>
          <a:bodyPr>
            <a:noAutofit/>
          </a:bodyPr>
          <a:lstStyle>
            <a:lvl1pPr marL="0" marR="0" indent="0" algn="l" defTabSz="914400" rtl="0" eaLnBrk="1" fontAlgn="auto" latinLnBrk="0" hangingPunct="1">
              <a:lnSpc>
                <a:spcPct val="100000"/>
              </a:lnSpc>
              <a:spcBef>
                <a:spcPts val="1000"/>
              </a:spcBef>
              <a:spcAft>
                <a:spcPts val="0"/>
              </a:spcAft>
              <a:buClr>
                <a:srgbClr val="00E7BD"/>
              </a:buClr>
              <a:buSzPct val="140000"/>
              <a:buFont typeface="Wingdings" pitchFamily="2" charset="2"/>
              <a:buNone/>
              <a:tabLst/>
              <a:defRPr sz="6000" b="1" i="0">
                <a:ln w="22225">
                  <a:solidFill>
                    <a:schemeClr val="bg1"/>
                  </a:solidFill>
                </a:ln>
                <a:noFill/>
                <a:latin typeface="Montserrat Black" pitchFamily="2" charset="77"/>
              </a:defRPr>
            </a:lvl1pPr>
          </a:lstStyle>
          <a:p>
            <a:pPr algn="l"/>
            <a:r>
              <a:rPr lang="en-US" sz="6000" b="1" i="0">
                <a:ln w="19050">
                  <a:solidFill>
                    <a:schemeClr val="bg1"/>
                  </a:solidFill>
                </a:ln>
                <a:noFill/>
                <a:latin typeface="Montserrat ExtraBold" pitchFamily="2" charset="77"/>
              </a:rPr>
              <a:t>WELCOME TO</a:t>
            </a:r>
          </a:p>
        </p:txBody>
      </p:sp>
      <p:sp>
        <p:nvSpPr>
          <p:cNvPr id="29" name="Text Placeholder 4">
            <a:extLst>
              <a:ext uri="{FF2B5EF4-FFF2-40B4-BE49-F238E27FC236}">
                <a16:creationId xmlns:a16="http://schemas.microsoft.com/office/drawing/2014/main" id="{0A1E29E1-B67C-F345-8DE7-DE7F4F60B204}"/>
              </a:ext>
              <a:ext uri="{C183D7F6-B498-43B3-948B-1728B52AA6E4}">
                <adec:decorative xmlns:adec="http://schemas.microsoft.com/office/drawing/2017/decorative" val="1"/>
              </a:ext>
            </a:extLst>
          </p:cNvPr>
          <p:cNvSpPr>
            <a:spLocks noGrp="1"/>
          </p:cNvSpPr>
          <p:nvPr>
            <p:ph type="body" sz="quarter" idx="12" hasCustomPrompt="1"/>
          </p:nvPr>
        </p:nvSpPr>
        <p:spPr>
          <a:xfrm>
            <a:off x="659240" y="1389412"/>
            <a:ext cx="6251071" cy="830363"/>
          </a:xfrm>
        </p:spPr>
        <p:txBody>
          <a:bodyPr>
            <a:noAutofit/>
          </a:bodyPr>
          <a:lstStyle>
            <a:lvl1pPr marL="0" marR="0" indent="0" algn="l" defTabSz="914400" rtl="0" eaLnBrk="1" fontAlgn="auto" latinLnBrk="0" hangingPunct="1">
              <a:lnSpc>
                <a:spcPct val="100000"/>
              </a:lnSpc>
              <a:spcBef>
                <a:spcPts val="1000"/>
              </a:spcBef>
              <a:spcAft>
                <a:spcPts val="0"/>
              </a:spcAft>
              <a:buClr>
                <a:srgbClr val="00E7BD"/>
              </a:buClr>
              <a:buSzPct val="140000"/>
              <a:buFont typeface="Wingdings" pitchFamily="2" charset="2"/>
              <a:buNone/>
              <a:tabLst/>
              <a:defRPr sz="6000" b="1" i="0">
                <a:ln w="22225">
                  <a:solidFill>
                    <a:schemeClr val="bg1"/>
                  </a:solidFill>
                </a:ln>
                <a:noFill/>
                <a:latin typeface="Montserrat Black" pitchFamily="2" charset="77"/>
              </a:defRPr>
            </a:lvl1pPr>
          </a:lstStyle>
          <a:p>
            <a:pPr algn="l"/>
            <a:r>
              <a:rPr lang="en-US" sz="6000" b="1" i="0">
                <a:ln w="19050">
                  <a:solidFill>
                    <a:schemeClr val="bg1"/>
                  </a:solidFill>
                </a:ln>
                <a:noFill/>
                <a:latin typeface="Montserrat ExtraBold" pitchFamily="2" charset="77"/>
              </a:rPr>
              <a:t>WELCOME TO</a:t>
            </a:r>
          </a:p>
        </p:txBody>
      </p:sp>
      <p:sp>
        <p:nvSpPr>
          <p:cNvPr id="30" name="Text Placeholder 4">
            <a:extLst>
              <a:ext uri="{FF2B5EF4-FFF2-40B4-BE49-F238E27FC236}">
                <a16:creationId xmlns:a16="http://schemas.microsoft.com/office/drawing/2014/main" id="{B3A7FC44-7815-804B-9C3C-3F759C101F5E}"/>
              </a:ext>
              <a:ext uri="{C183D7F6-B498-43B3-948B-1728B52AA6E4}">
                <adec:decorative xmlns:adec="http://schemas.microsoft.com/office/drawing/2017/decorative" val="1"/>
              </a:ext>
            </a:extLst>
          </p:cNvPr>
          <p:cNvSpPr>
            <a:spLocks noGrp="1"/>
          </p:cNvSpPr>
          <p:nvPr>
            <p:ph type="body" sz="quarter" idx="13" hasCustomPrompt="1"/>
          </p:nvPr>
        </p:nvSpPr>
        <p:spPr>
          <a:xfrm>
            <a:off x="659240" y="2042555"/>
            <a:ext cx="6251071" cy="830363"/>
          </a:xfrm>
        </p:spPr>
        <p:txBody>
          <a:bodyPr>
            <a:noAutofit/>
          </a:bodyPr>
          <a:lstStyle>
            <a:lvl1pPr marL="0" marR="0" indent="0" algn="l" defTabSz="914400" rtl="0" eaLnBrk="1" fontAlgn="auto" latinLnBrk="0" hangingPunct="1">
              <a:lnSpc>
                <a:spcPct val="100000"/>
              </a:lnSpc>
              <a:spcBef>
                <a:spcPts val="1000"/>
              </a:spcBef>
              <a:spcAft>
                <a:spcPts val="0"/>
              </a:spcAft>
              <a:buClr>
                <a:srgbClr val="00E7BD"/>
              </a:buClr>
              <a:buSzPct val="140000"/>
              <a:buFont typeface="Wingdings" pitchFamily="2" charset="2"/>
              <a:buNone/>
              <a:tabLst/>
              <a:defRPr sz="6000" b="1" i="0">
                <a:ln w="22225">
                  <a:solidFill>
                    <a:schemeClr val="bg1"/>
                  </a:solidFill>
                </a:ln>
                <a:noFill/>
                <a:latin typeface="Montserrat Black" pitchFamily="2" charset="77"/>
              </a:defRPr>
            </a:lvl1pPr>
          </a:lstStyle>
          <a:p>
            <a:pPr algn="l"/>
            <a:r>
              <a:rPr lang="en-US" sz="6000" b="1" i="0">
                <a:ln w="19050">
                  <a:solidFill>
                    <a:schemeClr val="bg1"/>
                  </a:solidFill>
                </a:ln>
                <a:noFill/>
                <a:latin typeface="Montserrat ExtraBold" pitchFamily="2" charset="77"/>
              </a:rPr>
              <a:t>WELCOME TO</a:t>
            </a:r>
          </a:p>
        </p:txBody>
      </p:sp>
      <p:sp>
        <p:nvSpPr>
          <p:cNvPr id="31" name="Text Placeholder 4">
            <a:extLst>
              <a:ext uri="{FF2B5EF4-FFF2-40B4-BE49-F238E27FC236}">
                <a16:creationId xmlns:a16="http://schemas.microsoft.com/office/drawing/2014/main" id="{0BC07E39-15D3-1F4C-AB33-372E24BBEE4D}"/>
              </a:ext>
              <a:ext uri="{C183D7F6-B498-43B3-948B-1728B52AA6E4}">
                <adec:decorative xmlns:adec="http://schemas.microsoft.com/office/drawing/2017/decorative" val="1"/>
              </a:ext>
            </a:extLst>
          </p:cNvPr>
          <p:cNvSpPr>
            <a:spLocks noGrp="1"/>
          </p:cNvSpPr>
          <p:nvPr>
            <p:ph type="body" sz="quarter" idx="14" hasCustomPrompt="1"/>
          </p:nvPr>
        </p:nvSpPr>
        <p:spPr>
          <a:xfrm>
            <a:off x="659240" y="2743199"/>
            <a:ext cx="6251071" cy="830363"/>
          </a:xfrm>
        </p:spPr>
        <p:txBody>
          <a:bodyPr>
            <a:noAutofit/>
          </a:bodyPr>
          <a:lstStyle>
            <a:lvl1pPr marL="0" marR="0" indent="0" algn="l" defTabSz="914400" rtl="0" eaLnBrk="1" fontAlgn="auto" latinLnBrk="0" hangingPunct="1">
              <a:lnSpc>
                <a:spcPct val="100000"/>
              </a:lnSpc>
              <a:spcBef>
                <a:spcPts val="1000"/>
              </a:spcBef>
              <a:spcAft>
                <a:spcPts val="0"/>
              </a:spcAft>
              <a:buClr>
                <a:srgbClr val="00E7BD"/>
              </a:buClr>
              <a:buSzPct val="140000"/>
              <a:buFont typeface="Wingdings" pitchFamily="2" charset="2"/>
              <a:buNone/>
              <a:tabLst/>
              <a:defRPr sz="6000" b="1" i="0">
                <a:ln w="22225">
                  <a:solidFill>
                    <a:schemeClr val="bg1"/>
                  </a:solidFill>
                </a:ln>
                <a:noFill/>
                <a:latin typeface="Montserrat Black" pitchFamily="2" charset="77"/>
              </a:defRPr>
            </a:lvl1pPr>
          </a:lstStyle>
          <a:p>
            <a:pPr algn="l"/>
            <a:r>
              <a:rPr lang="en-US" sz="6000" b="1" i="0">
                <a:ln w="19050">
                  <a:solidFill>
                    <a:schemeClr val="bg1"/>
                  </a:solidFill>
                </a:ln>
                <a:noFill/>
                <a:latin typeface="Montserrat ExtraBold" pitchFamily="2" charset="77"/>
              </a:rPr>
              <a:t>WELCOME TO</a:t>
            </a:r>
          </a:p>
        </p:txBody>
      </p:sp>
    </p:spTree>
    <p:extLst>
      <p:ext uri="{BB962C8B-B14F-4D97-AF65-F5344CB8AC3E}">
        <p14:creationId xmlns:p14="http://schemas.microsoft.com/office/powerpoint/2010/main" val="346100130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GB" smtClean="0"/>
              <a:t>07/10/2025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158423580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le + photo">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878F10E-477F-4E06-B32F-796ECEFC808F}"/>
              </a:ext>
            </a:extLst>
          </p:cNvPr>
          <p:cNvSpPr/>
          <p:nvPr userDrawn="1"/>
        </p:nvSpPr>
        <p:spPr>
          <a:xfrm>
            <a:off x="366339" y="3429000"/>
            <a:ext cx="5369300" cy="36000"/>
          </a:xfrm>
          <a:prstGeom prst="rect">
            <a:avLst/>
          </a:prstGeom>
          <a:solidFill>
            <a:srgbClr val="FFFFFF">
              <a:alpha val="85098"/>
            </a:srgbClr>
          </a:solidFill>
          <a:ln w="12700" cap="flat" cmpd="sng" algn="ctr">
            <a:noFill/>
            <a:prstDash val="solid"/>
            <a:miter lim="800000"/>
          </a:ln>
          <a:effectLst/>
        </p:spPr>
        <p:txBody>
          <a:bodyPr rtlCol="0" anchor="ctr"/>
          <a:lstStyle/>
          <a:p>
            <a:pPr marL="0" marR="0" lvl="0" indent="0" algn="ctr" defTabSz="971282" eaLnBrk="1" fontAlgn="auto" latinLnBrk="0" hangingPunct="1">
              <a:lnSpc>
                <a:spcPct val="100000"/>
              </a:lnSpc>
              <a:spcBef>
                <a:spcPts val="0"/>
              </a:spcBef>
              <a:spcAft>
                <a:spcPts val="0"/>
              </a:spcAft>
              <a:buClrTx/>
              <a:buSzTx/>
              <a:buFontTx/>
              <a:buNone/>
              <a:tabLst/>
              <a:defRPr/>
            </a:pPr>
            <a:endParaRPr kumimoji="0" lang="en-GB" sz="3526" b="0" i="0" u="none" strike="noStrike" kern="0" cap="none" spc="0" normalizeH="0" baseline="0" noProof="0">
              <a:ln>
                <a:noFill/>
              </a:ln>
              <a:solidFill>
                <a:srgbClr val="FFFFFF"/>
              </a:solidFill>
              <a:effectLst/>
              <a:uLnTx/>
              <a:uFillTx/>
              <a:latin typeface="Montserrat Light"/>
              <a:ea typeface="+mn-ea"/>
              <a:cs typeface="+mn-cs"/>
            </a:endParaRPr>
          </a:p>
        </p:txBody>
      </p:sp>
      <p:sp>
        <p:nvSpPr>
          <p:cNvPr id="2" name="Title 1">
            <a:extLst>
              <a:ext uri="{FF2B5EF4-FFF2-40B4-BE49-F238E27FC236}">
                <a16:creationId xmlns:a16="http://schemas.microsoft.com/office/drawing/2014/main" id="{B684D9F6-E217-4F5D-9868-F62FCFF69490}"/>
              </a:ext>
            </a:extLst>
          </p:cNvPr>
          <p:cNvSpPr>
            <a:spLocks noGrp="1"/>
          </p:cNvSpPr>
          <p:nvPr>
            <p:ph type="title" hasCustomPrompt="1"/>
          </p:nvPr>
        </p:nvSpPr>
        <p:spPr>
          <a:xfrm>
            <a:off x="371475" y="348436"/>
            <a:ext cx="5364164" cy="3080564"/>
          </a:xfrm>
          <a:prstGeom prst="rect">
            <a:avLst/>
          </a:prstGeom>
        </p:spPr>
        <p:txBody>
          <a:bodyPr lIns="0" tIns="0" rIns="0" bIns="180000" anchor="b" anchorCtr="0"/>
          <a:lstStyle>
            <a:lvl1pPr>
              <a:lnSpc>
                <a:spcPct val="110000"/>
              </a:lnSpc>
              <a:spcBef>
                <a:spcPts val="1200"/>
              </a:spcBef>
              <a:spcAft>
                <a:spcPts val="1200"/>
              </a:spcAft>
              <a:defRPr>
                <a:solidFill>
                  <a:srgbClr val="FFFFFF"/>
                </a:solidFill>
              </a:defRPr>
            </a:lvl1pPr>
          </a:lstStyle>
          <a:p>
            <a:r>
              <a:rPr lang="en-US"/>
              <a:t>Add title here</a:t>
            </a:r>
            <a:endParaRPr lang="en-GB"/>
          </a:p>
        </p:txBody>
      </p:sp>
      <p:sp>
        <p:nvSpPr>
          <p:cNvPr id="4" name="Text Placeholder 3">
            <a:extLst>
              <a:ext uri="{FF2B5EF4-FFF2-40B4-BE49-F238E27FC236}">
                <a16:creationId xmlns:a16="http://schemas.microsoft.com/office/drawing/2014/main" id="{D890934C-7BFD-4CC9-AF13-61AD33B2338A}"/>
              </a:ext>
            </a:extLst>
          </p:cNvPr>
          <p:cNvSpPr>
            <a:spLocks noGrp="1"/>
          </p:cNvSpPr>
          <p:nvPr>
            <p:ph type="body" sz="quarter" idx="14" hasCustomPrompt="1"/>
          </p:nvPr>
        </p:nvSpPr>
        <p:spPr>
          <a:xfrm>
            <a:off x="371475" y="3464999"/>
            <a:ext cx="5364164" cy="2303975"/>
          </a:xfrm>
          <a:prstGeom prst="rect">
            <a:avLst/>
          </a:prstGeom>
        </p:spPr>
        <p:txBody>
          <a:bodyPr lIns="0" tIns="180000" rIns="0" bIns="0"/>
          <a:lstStyle>
            <a:lvl1pPr marL="0" indent="0" algn="l">
              <a:buNone/>
              <a:defRPr>
                <a:solidFill>
                  <a:srgbClr val="FFFFFF"/>
                </a:solidFill>
              </a:defRPr>
            </a:lvl1pPr>
            <a:lvl2pPr marL="457200" indent="0" algn="l">
              <a:buNone/>
              <a:defRPr/>
            </a:lvl2pPr>
            <a:lvl3pPr marL="914400" indent="0" algn="l">
              <a:buNone/>
              <a:defRPr/>
            </a:lvl3pPr>
            <a:lvl4pPr marL="1371600" indent="0" algn="l">
              <a:buNone/>
              <a:defRPr/>
            </a:lvl4pPr>
            <a:lvl5pPr marL="1828800" indent="0" algn="l">
              <a:buNone/>
              <a:defRPr/>
            </a:lvl5pPr>
          </a:lstStyle>
          <a:p>
            <a:pPr lvl="0"/>
            <a:r>
              <a:rPr lang="en-US"/>
              <a:t>Add a sub-title here</a:t>
            </a:r>
          </a:p>
        </p:txBody>
      </p:sp>
      <p:sp>
        <p:nvSpPr>
          <p:cNvPr id="6" name="Picture Placeholder 9">
            <a:extLst>
              <a:ext uri="{FF2B5EF4-FFF2-40B4-BE49-F238E27FC236}">
                <a16:creationId xmlns:a16="http://schemas.microsoft.com/office/drawing/2014/main" id="{5ECAACA1-8623-428C-ACAF-740E1C8306C5}"/>
              </a:ext>
            </a:extLst>
          </p:cNvPr>
          <p:cNvSpPr>
            <a:spLocks noGrp="1"/>
          </p:cNvSpPr>
          <p:nvPr>
            <p:ph type="pic" sz="quarter" idx="10"/>
          </p:nvPr>
        </p:nvSpPr>
        <p:spPr>
          <a:xfrm>
            <a:off x="5688088" y="0"/>
            <a:ext cx="6519152" cy="6866312"/>
          </a:xfrm>
          <a:custGeom>
            <a:avLst/>
            <a:gdLst>
              <a:gd name="connsiteX0" fmla="*/ 0 w 6815640"/>
              <a:gd name="connsiteY0" fmla="*/ 0 h 6858000"/>
              <a:gd name="connsiteX1" fmla="*/ 6815640 w 6815640"/>
              <a:gd name="connsiteY1" fmla="*/ 0 h 6858000"/>
              <a:gd name="connsiteX2" fmla="*/ 6815640 w 6815640"/>
              <a:gd name="connsiteY2" fmla="*/ 6858000 h 6858000"/>
              <a:gd name="connsiteX3" fmla="*/ 0 w 6815640"/>
              <a:gd name="connsiteY3" fmla="*/ 6858000 h 6858000"/>
              <a:gd name="connsiteX4" fmla="*/ 0 w 6815640"/>
              <a:gd name="connsiteY4" fmla="*/ 0 h 6858000"/>
              <a:gd name="connsiteX0" fmla="*/ 1080654 w 6815640"/>
              <a:gd name="connsiteY0" fmla="*/ 0 h 6858000"/>
              <a:gd name="connsiteX1" fmla="*/ 6815640 w 6815640"/>
              <a:gd name="connsiteY1" fmla="*/ 0 h 6858000"/>
              <a:gd name="connsiteX2" fmla="*/ 6815640 w 6815640"/>
              <a:gd name="connsiteY2" fmla="*/ 6858000 h 6858000"/>
              <a:gd name="connsiteX3" fmla="*/ 0 w 6815640"/>
              <a:gd name="connsiteY3" fmla="*/ 6858000 h 6858000"/>
              <a:gd name="connsiteX4" fmla="*/ 1080654 w 6815640"/>
              <a:gd name="connsiteY4" fmla="*/ 0 h 6858000"/>
              <a:gd name="connsiteX0" fmla="*/ 723206 w 6458192"/>
              <a:gd name="connsiteY0" fmla="*/ 0 h 6866312"/>
              <a:gd name="connsiteX1" fmla="*/ 6458192 w 6458192"/>
              <a:gd name="connsiteY1" fmla="*/ 0 h 6866312"/>
              <a:gd name="connsiteX2" fmla="*/ 6458192 w 6458192"/>
              <a:gd name="connsiteY2" fmla="*/ 6858000 h 6866312"/>
              <a:gd name="connsiteX3" fmla="*/ 0 w 6458192"/>
              <a:gd name="connsiteY3" fmla="*/ 6866312 h 6866312"/>
              <a:gd name="connsiteX4" fmla="*/ 723206 w 6458192"/>
              <a:gd name="connsiteY4" fmla="*/ 0 h 6866312"/>
              <a:gd name="connsiteX0" fmla="*/ 1180406 w 6458192"/>
              <a:gd name="connsiteY0" fmla="*/ 0 h 6866312"/>
              <a:gd name="connsiteX1" fmla="*/ 6458192 w 6458192"/>
              <a:gd name="connsiteY1" fmla="*/ 0 h 6866312"/>
              <a:gd name="connsiteX2" fmla="*/ 6458192 w 6458192"/>
              <a:gd name="connsiteY2" fmla="*/ 6858000 h 6866312"/>
              <a:gd name="connsiteX3" fmla="*/ 0 w 6458192"/>
              <a:gd name="connsiteY3" fmla="*/ 6866312 h 6866312"/>
              <a:gd name="connsiteX4" fmla="*/ 1180406 w 6458192"/>
              <a:gd name="connsiteY4" fmla="*/ 0 h 6866312"/>
              <a:gd name="connsiteX0" fmla="*/ 1210886 w 6488672"/>
              <a:gd name="connsiteY0" fmla="*/ 0 h 6873932"/>
              <a:gd name="connsiteX1" fmla="*/ 6488672 w 6488672"/>
              <a:gd name="connsiteY1" fmla="*/ 0 h 6873932"/>
              <a:gd name="connsiteX2" fmla="*/ 6488672 w 6488672"/>
              <a:gd name="connsiteY2" fmla="*/ 6858000 h 6873932"/>
              <a:gd name="connsiteX3" fmla="*/ 0 w 6488672"/>
              <a:gd name="connsiteY3" fmla="*/ 6873932 h 6873932"/>
              <a:gd name="connsiteX4" fmla="*/ 1210886 w 6488672"/>
              <a:gd name="connsiteY4" fmla="*/ 0 h 6873932"/>
              <a:gd name="connsiteX0" fmla="*/ 1226126 w 6503912"/>
              <a:gd name="connsiteY0" fmla="*/ 0 h 6866312"/>
              <a:gd name="connsiteX1" fmla="*/ 6503912 w 6503912"/>
              <a:gd name="connsiteY1" fmla="*/ 0 h 6866312"/>
              <a:gd name="connsiteX2" fmla="*/ 6503912 w 6503912"/>
              <a:gd name="connsiteY2" fmla="*/ 6858000 h 6866312"/>
              <a:gd name="connsiteX3" fmla="*/ 0 w 6503912"/>
              <a:gd name="connsiteY3" fmla="*/ 6866312 h 6866312"/>
              <a:gd name="connsiteX4" fmla="*/ 1226126 w 6503912"/>
              <a:gd name="connsiteY4" fmla="*/ 0 h 6866312"/>
              <a:gd name="connsiteX0" fmla="*/ 1200726 w 6503912"/>
              <a:gd name="connsiteY0" fmla="*/ 0 h 6866312"/>
              <a:gd name="connsiteX1" fmla="*/ 6503912 w 6503912"/>
              <a:gd name="connsiteY1" fmla="*/ 0 h 6866312"/>
              <a:gd name="connsiteX2" fmla="*/ 6503912 w 6503912"/>
              <a:gd name="connsiteY2" fmla="*/ 6858000 h 6866312"/>
              <a:gd name="connsiteX3" fmla="*/ 0 w 6503912"/>
              <a:gd name="connsiteY3" fmla="*/ 6866312 h 6866312"/>
              <a:gd name="connsiteX4" fmla="*/ 1200726 w 6503912"/>
              <a:gd name="connsiteY4" fmla="*/ 0 h 6866312"/>
              <a:gd name="connsiteX0" fmla="*/ 1200726 w 6511532"/>
              <a:gd name="connsiteY0" fmla="*/ 0 h 6866312"/>
              <a:gd name="connsiteX1" fmla="*/ 6503912 w 6511532"/>
              <a:gd name="connsiteY1" fmla="*/ 0 h 6866312"/>
              <a:gd name="connsiteX2" fmla="*/ 6511532 w 6511532"/>
              <a:gd name="connsiteY2" fmla="*/ 6865620 h 6866312"/>
              <a:gd name="connsiteX3" fmla="*/ 0 w 6511532"/>
              <a:gd name="connsiteY3" fmla="*/ 6866312 h 6866312"/>
              <a:gd name="connsiteX4" fmla="*/ 1200726 w 6511532"/>
              <a:gd name="connsiteY4" fmla="*/ 0 h 6866312"/>
              <a:gd name="connsiteX0" fmla="*/ 1200726 w 6519152"/>
              <a:gd name="connsiteY0" fmla="*/ 0 h 6866312"/>
              <a:gd name="connsiteX1" fmla="*/ 6519152 w 6519152"/>
              <a:gd name="connsiteY1" fmla="*/ 0 h 6866312"/>
              <a:gd name="connsiteX2" fmla="*/ 6511532 w 6519152"/>
              <a:gd name="connsiteY2" fmla="*/ 6865620 h 6866312"/>
              <a:gd name="connsiteX3" fmla="*/ 0 w 6519152"/>
              <a:gd name="connsiteY3" fmla="*/ 6866312 h 6866312"/>
              <a:gd name="connsiteX4" fmla="*/ 1200726 w 6519152"/>
              <a:gd name="connsiteY4" fmla="*/ 0 h 68663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19152" h="6866312">
                <a:moveTo>
                  <a:pt x="1200726" y="0"/>
                </a:moveTo>
                <a:lnTo>
                  <a:pt x="6519152" y="0"/>
                </a:lnTo>
                <a:lnTo>
                  <a:pt x="6511532" y="6865620"/>
                </a:lnTo>
                <a:lnTo>
                  <a:pt x="0" y="6866312"/>
                </a:lnTo>
                <a:lnTo>
                  <a:pt x="1200726" y="0"/>
                </a:lnTo>
                <a:close/>
              </a:path>
            </a:pathLst>
          </a:custGeom>
          <a:noFill/>
        </p:spPr>
        <p:txBody>
          <a:bodyPr anchor="ctr"/>
          <a:lstStyle>
            <a:lvl1pPr algn="ctr">
              <a:buNone/>
              <a:defRPr/>
            </a:lvl1pPr>
          </a:lstStyle>
          <a:p>
            <a:endParaRPr lang="en-GB"/>
          </a:p>
        </p:txBody>
      </p:sp>
    </p:spTree>
    <p:extLst>
      <p:ext uri="{BB962C8B-B14F-4D97-AF65-F5344CB8AC3E}">
        <p14:creationId xmlns:p14="http://schemas.microsoft.com/office/powerpoint/2010/main" val="3353684983"/>
      </p:ext>
    </p:extLst>
  </p:cSld>
  <p:clrMapOvr>
    <a:masterClrMapping/>
  </p:clrMapOvr>
  <p:extLst>
    <p:ext uri="{DCECCB84-F9BA-43D5-87BE-67443E8EF086}">
      <p15:sldGuideLst xmlns:p15="http://schemas.microsoft.com/office/powerpoint/2012/main"/>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 + Illustration">
    <p:spTree>
      <p:nvGrpSpPr>
        <p:cNvPr id="1" name=""/>
        <p:cNvGrpSpPr/>
        <p:nvPr/>
      </p:nvGrpSpPr>
      <p:grpSpPr>
        <a:xfrm>
          <a:off x="0" y="0"/>
          <a:ext cx="0" cy="0"/>
          <a:chOff x="0" y="0"/>
          <a:chExt cx="0" cy="0"/>
        </a:xfrm>
      </p:grpSpPr>
      <p:sp>
        <p:nvSpPr>
          <p:cNvPr id="5" name="Picture Placeholder 2">
            <a:extLst>
              <a:ext uri="{FF2B5EF4-FFF2-40B4-BE49-F238E27FC236}">
                <a16:creationId xmlns:a16="http://schemas.microsoft.com/office/drawing/2014/main" id="{BCF6251E-8633-4B2E-AEDB-898760F808DE}"/>
              </a:ext>
            </a:extLst>
          </p:cNvPr>
          <p:cNvSpPr>
            <a:spLocks noGrp="1"/>
          </p:cNvSpPr>
          <p:nvPr>
            <p:ph type="pic" sz="quarter" idx="13" hasCustomPrompt="1"/>
          </p:nvPr>
        </p:nvSpPr>
        <p:spPr>
          <a:xfrm>
            <a:off x="6959600" y="462660"/>
            <a:ext cx="4860925" cy="5932680"/>
          </a:xfrm>
          <a:prstGeom prst="rect">
            <a:avLst/>
          </a:prstGeom>
        </p:spPr>
        <p:txBody>
          <a:bodyPr anchor="ctr" anchorCtr="1"/>
          <a:lstStyle>
            <a:lvl1pPr marL="0" indent="0">
              <a:buNone/>
              <a:defRPr/>
            </a:lvl1pPr>
          </a:lstStyle>
          <a:p>
            <a:r>
              <a:rPr lang="en-GB"/>
              <a:t>Illustration</a:t>
            </a:r>
          </a:p>
        </p:txBody>
      </p:sp>
      <p:sp>
        <p:nvSpPr>
          <p:cNvPr id="7" name="Rectangle 6">
            <a:extLst>
              <a:ext uri="{FF2B5EF4-FFF2-40B4-BE49-F238E27FC236}">
                <a16:creationId xmlns:a16="http://schemas.microsoft.com/office/drawing/2014/main" id="{3878F10E-477F-4E06-B32F-796ECEFC808F}"/>
              </a:ext>
            </a:extLst>
          </p:cNvPr>
          <p:cNvSpPr/>
          <p:nvPr userDrawn="1"/>
        </p:nvSpPr>
        <p:spPr>
          <a:xfrm>
            <a:off x="366339" y="3429000"/>
            <a:ext cx="5369300" cy="36000"/>
          </a:xfrm>
          <a:prstGeom prst="rect">
            <a:avLst/>
          </a:prstGeom>
          <a:solidFill>
            <a:srgbClr val="FFFFFF">
              <a:alpha val="85098"/>
            </a:srgbClr>
          </a:solidFill>
          <a:ln w="12700" cap="flat" cmpd="sng" algn="ctr">
            <a:noFill/>
            <a:prstDash val="solid"/>
            <a:miter lim="800000"/>
          </a:ln>
          <a:effectLst/>
        </p:spPr>
        <p:txBody>
          <a:bodyPr rtlCol="0" anchor="ctr"/>
          <a:lstStyle/>
          <a:p>
            <a:pPr marL="0" marR="0" lvl="0" indent="0" algn="ctr" defTabSz="971282" eaLnBrk="1" fontAlgn="auto" latinLnBrk="0" hangingPunct="1">
              <a:lnSpc>
                <a:spcPct val="100000"/>
              </a:lnSpc>
              <a:spcBef>
                <a:spcPts val="0"/>
              </a:spcBef>
              <a:spcAft>
                <a:spcPts val="0"/>
              </a:spcAft>
              <a:buClrTx/>
              <a:buSzTx/>
              <a:buFontTx/>
              <a:buNone/>
              <a:tabLst/>
              <a:defRPr/>
            </a:pPr>
            <a:endParaRPr kumimoji="0" lang="en-GB" sz="3526" b="0" i="0" u="none" strike="noStrike" kern="0" cap="none" spc="0" normalizeH="0" baseline="0" noProof="0">
              <a:ln>
                <a:noFill/>
              </a:ln>
              <a:solidFill>
                <a:srgbClr val="FFFFFF"/>
              </a:solidFill>
              <a:effectLst/>
              <a:uLnTx/>
              <a:uFillTx/>
              <a:latin typeface="Montserrat Light"/>
              <a:ea typeface="+mn-ea"/>
              <a:cs typeface="+mn-cs"/>
            </a:endParaRPr>
          </a:p>
        </p:txBody>
      </p:sp>
      <p:sp>
        <p:nvSpPr>
          <p:cNvPr id="2" name="Title 1">
            <a:extLst>
              <a:ext uri="{FF2B5EF4-FFF2-40B4-BE49-F238E27FC236}">
                <a16:creationId xmlns:a16="http://schemas.microsoft.com/office/drawing/2014/main" id="{B684D9F6-E217-4F5D-9868-F62FCFF69490}"/>
              </a:ext>
            </a:extLst>
          </p:cNvPr>
          <p:cNvSpPr>
            <a:spLocks noGrp="1"/>
          </p:cNvSpPr>
          <p:nvPr>
            <p:ph type="title" hasCustomPrompt="1"/>
          </p:nvPr>
        </p:nvSpPr>
        <p:spPr>
          <a:xfrm>
            <a:off x="371475" y="348436"/>
            <a:ext cx="5364163" cy="3080564"/>
          </a:xfrm>
          <a:prstGeom prst="rect">
            <a:avLst/>
          </a:prstGeom>
        </p:spPr>
        <p:txBody>
          <a:bodyPr lIns="0" tIns="0" rIns="0" bIns="180000" anchor="b" anchorCtr="0"/>
          <a:lstStyle>
            <a:lvl1pPr>
              <a:lnSpc>
                <a:spcPct val="110000"/>
              </a:lnSpc>
              <a:spcBef>
                <a:spcPts val="1200"/>
              </a:spcBef>
              <a:spcAft>
                <a:spcPts val="1200"/>
              </a:spcAft>
              <a:defRPr>
                <a:solidFill>
                  <a:srgbClr val="FFFFFF"/>
                </a:solidFill>
              </a:defRPr>
            </a:lvl1pPr>
          </a:lstStyle>
          <a:p>
            <a:r>
              <a:rPr lang="en-US"/>
              <a:t>Add title here</a:t>
            </a:r>
            <a:endParaRPr lang="en-GB"/>
          </a:p>
        </p:txBody>
      </p:sp>
      <p:sp>
        <p:nvSpPr>
          <p:cNvPr id="4" name="Text Placeholder 3">
            <a:extLst>
              <a:ext uri="{FF2B5EF4-FFF2-40B4-BE49-F238E27FC236}">
                <a16:creationId xmlns:a16="http://schemas.microsoft.com/office/drawing/2014/main" id="{D890934C-7BFD-4CC9-AF13-61AD33B2338A}"/>
              </a:ext>
            </a:extLst>
          </p:cNvPr>
          <p:cNvSpPr>
            <a:spLocks noGrp="1"/>
          </p:cNvSpPr>
          <p:nvPr>
            <p:ph type="body" sz="quarter" idx="14" hasCustomPrompt="1"/>
          </p:nvPr>
        </p:nvSpPr>
        <p:spPr>
          <a:xfrm>
            <a:off x="371475" y="3464999"/>
            <a:ext cx="5364164" cy="2303975"/>
          </a:xfrm>
          <a:prstGeom prst="rect">
            <a:avLst/>
          </a:prstGeom>
        </p:spPr>
        <p:txBody>
          <a:bodyPr lIns="0" tIns="180000" rIns="0" bIns="0"/>
          <a:lstStyle>
            <a:lvl1pPr marL="0" indent="0" algn="l">
              <a:buNone/>
              <a:defRPr>
                <a:solidFill>
                  <a:srgbClr val="FFFFFF"/>
                </a:solidFill>
              </a:defRPr>
            </a:lvl1pPr>
            <a:lvl2pPr marL="457200" indent="0" algn="l">
              <a:buNone/>
              <a:defRPr/>
            </a:lvl2pPr>
            <a:lvl3pPr marL="914400" indent="0" algn="l">
              <a:buNone/>
              <a:defRPr/>
            </a:lvl3pPr>
            <a:lvl4pPr marL="1371600" indent="0" algn="l">
              <a:buNone/>
              <a:defRPr/>
            </a:lvl4pPr>
            <a:lvl5pPr marL="1828800" indent="0" algn="l">
              <a:buNone/>
              <a:defRPr/>
            </a:lvl5pPr>
          </a:lstStyle>
          <a:p>
            <a:pPr lvl="0"/>
            <a:r>
              <a:rPr lang="en-US"/>
              <a:t>Add a sub-title here</a:t>
            </a:r>
          </a:p>
        </p:txBody>
      </p:sp>
    </p:spTree>
    <p:extLst>
      <p:ext uri="{BB962C8B-B14F-4D97-AF65-F5344CB8AC3E}">
        <p14:creationId xmlns:p14="http://schemas.microsoft.com/office/powerpoint/2010/main" val="1782301804"/>
      </p:ext>
    </p:extLst>
  </p:cSld>
  <p:clrMapOvr>
    <a:masterClrMapping/>
  </p:clrMapOvr>
  <p:extLst>
    <p:ext uri="{DCECCB84-F9BA-43D5-87BE-67443E8EF086}">
      <p15:sldGuideLst xmlns:p15="http://schemas.microsoft.com/office/powerpoint/2012/main"/>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ontent+photo">
    <p:spTree>
      <p:nvGrpSpPr>
        <p:cNvPr id="1" name=""/>
        <p:cNvGrpSpPr/>
        <p:nvPr/>
      </p:nvGrpSpPr>
      <p:grpSpPr>
        <a:xfrm>
          <a:off x="0" y="0"/>
          <a:ext cx="0" cy="0"/>
          <a:chOff x="0" y="0"/>
          <a:chExt cx="0" cy="0"/>
        </a:xfrm>
      </p:grpSpPr>
      <p:sp>
        <p:nvSpPr>
          <p:cNvPr id="6" name="Picture Placeholder 9">
            <a:extLst>
              <a:ext uri="{FF2B5EF4-FFF2-40B4-BE49-F238E27FC236}">
                <a16:creationId xmlns:a16="http://schemas.microsoft.com/office/drawing/2014/main" id="{6E33A667-DA26-4EA4-A68B-69A8DF4101EB}"/>
              </a:ext>
            </a:extLst>
          </p:cNvPr>
          <p:cNvSpPr>
            <a:spLocks noGrp="1"/>
          </p:cNvSpPr>
          <p:nvPr>
            <p:ph type="pic" sz="quarter" idx="10"/>
          </p:nvPr>
        </p:nvSpPr>
        <p:spPr>
          <a:xfrm>
            <a:off x="5688088" y="0"/>
            <a:ext cx="6519152" cy="6866312"/>
          </a:xfrm>
          <a:custGeom>
            <a:avLst/>
            <a:gdLst>
              <a:gd name="connsiteX0" fmla="*/ 0 w 6815640"/>
              <a:gd name="connsiteY0" fmla="*/ 0 h 6858000"/>
              <a:gd name="connsiteX1" fmla="*/ 6815640 w 6815640"/>
              <a:gd name="connsiteY1" fmla="*/ 0 h 6858000"/>
              <a:gd name="connsiteX2" fmla="*/ 6815640 w 6815640"/>
              <a:gd name="connsiteY2" fmla="*/ 6858000 h 6858000"/>
              <a:gd name="connsiteX3" fmla="*/ 0 w 6815640"/>
              <a:gd name="connsiteY3" fmla="*/ 6858000 h 6858000"/>
              <a:gd name="connsiteX4" fmla="*/ 0 w 6815640"/>
              <a:gd name="connsiteY4" fmla="*/ 0 h 6858000"/>
              <a:gd name="connsiteX0" fmla="*/ 1080654 w 6815640"/>
              <a:gd name="connsiteY0" fmla="*/ 0 h 6858000"/>
              <a:gd name="connsiteX1" fmla="*/ 6815640 w 6815640"/>
              <a:gd name="connsiteY1" fmla="*/ 0 h 6858000"/>
              <a:gd name="connsiteX2" fmla="*/ 6815640 w 6815640"/>
              <a:gd name="connsiteY2" fmla="*/ 6858000 h 6858000"/>
              <a:gd name="connsiteX3" fmla="*/ 0 w 6815640"/>
              <a:gd name="connsiteY3" fmla="*/ 6858000 h 6858000"/>
              <a:gd name="connsiteX4" fmla="*/ 1080654 w 6815640"/>
              <a:gd name="connsiteY4" fmla="*/ 0 h 6858000"/>
              <a:gd name="connsiteX0" fmla="*/ 723206 w 6458192"/>
              <a:gd name="connsiteY0" fmla="*/ 0 h 6866312"/>
              <a:gd name="connsiteX1" fmla="*/ 6458192 w 6458192"/>
              <a:gd name="connsiteY1" fmla="*/ 0 h 6866312"/>
              <a:gd name="connsiteX2" fmla="*/ 6458192 w 6458192"/>
              <a:gd name="connsiteY2" fmla="*/ 6858000 h 6866312"/>
              <a:gd name="connsiteX3" fmla="*/ 0 w 6458192"/>
              <a:gd name="connsiteY3" fmla="*/ 6866312 h 6866312"/>
              <a:gd name="connsiteX4" fmla="*/ 723206 w 6458192"/>
              <a:gd name="connsiteY4" fmla="*/ 0 h 6866312"/>
              <a:gd name="connsiteX0" fmla="*/ 1180406 w 6458192"/>
              <a:gd name="connsiteY0" fmla="*/ 0 h 6866312"/>
              <a:gd name="connsiteX1" fmla="*/ 6458192 w 6458192"/>
              <a:gd name="connsiteY1" fmla="*/ 0 h 6866312"/>
              <a:gd name="connsiteX2" fmla="*/ 6458192 w 6458192"/>
              <a:gd name="connsiteY2" fmla="*/ 6858000 h 6866312"/>
              <a:gd name="connsiteX3" fmla="*/ 0 w 6458192"/>
              <a:gd name="connsiteY3" fmla="*/ 6866312 h 6866312"/>
              <a:gd name="connsiteX4" fmla="*/ 1180406 w 6458192"/>
              <a:gd name="connsiteY4" fmla="*/ 0 h 6866312"/>
              <a:gd name="connsiteX0" fmla="*/ 1210886 w 6488672"/>
              <a:gd name="connsiteY0" fmla="*/ 0 h 6873932"/>
              <a:gd name="connsiteX1" fmla="*/ 6488672 w 6488672"/>
              <a:gd name="connsiteY1" fmla="*/ 0 h 6873932"/>
              <a:gd name="connsiteX2" fmla="*/ 6488672 w 6488672"/>
              <a:gd name="connsiteY2" fmla="*/ 6858000 h 6873932"/>
              <a:gd name="connsiteX3" fmla="*/ 0 w 6488672"/>
              <a:gd name="connsiteY3" fmla="*/ 6873932 h 6873932"/>
              <a:gd name="connsiteX4" fmla="*/ 1210886 w 6488672"/>
              <a:gd name="connsiteY4" fmla="*/ 0 h 6873932"/>
              <a:gd name="connsiteX0" fmla="*/ 1226126 w 6503912"/>
              <a:gd name="connsiteY0" fmla="*/ 0 h 6866312"/>
              <a:gd name="connsiteX1" fmla="*/ 6503912 w 6503912"/>
              <a:gd name="connsiteY1" fmla="*/ 0 h 6866312"/>
              <a:gd name="connsiteX2" fmla="*/ 6503912 w 6503912"/>
              <a:gd name="connsiteY2" fmla="*/ 6858000 h 6866312"/>
              <a:gd name="connsiteX3" fmla="*/ 0 w 6503912"/>
              <a:gd name="connsiteY3" fmla="*/ 6866312 h 6866312"/>
              <a:gd name="connsiteX4" fmla="*/ 1226126 w 6503912"/>
              <a:gd name="connsiteY4" fmla="*/ 0 h 6866312"/>
              <a:gd name="connsiteX0" fmla="*/ 1200726 w 6503912"/>
              <a:gd name="connsiteY0" fmla="*/ 0 h 6866312"/>
              <a:gd name="connsiteX1" fmla="*/ 6503912 w 6503912"/>
              <a:gd name="connsiteY1" fmla="*/ 0 h 6866312"/>
              <a:gd name="connsiteX2" fmla="*/ 6503912 w 6503912"/>
              <a:gd name="connsiteY2" fmla="*/ 6858000 h 6866312"/>
              <a:gd name="connsiteX3" fmla="*/ 0 w 6503912"/>
              <a:gd name="connsiteY3" fmla="*/ 6866312 h 6866312"/>
              <a:gd name="connsiteX4" fmla="*/ 1200726 w 6503912"/>
              <a:gd name="connsiteY4" fmla="*/ 0 h 6866312"/>
              <a:gd name="connsiteX0" fmla="*/ 1200726 w 6511532"/>
              <a:gd name="connsiteY0" fmla="*/ 0 h 6866312"/>
              <a:gd name="connsiteX1" fmla="*/ 6503912 w 6511532"/>
              <a:gd name="connsiteY1" fmla="*/ 0 h 6866312"/>
              <a:gd name="connsiteX2" fmla="*/ 6511532 w 6511532"/>
              <a:gd name="connsiteY2" fmla="*/ 6865620 h 6866312"/>
              <a:gd name="connsiteX3" fmla="*/ 0 w 6511532"/>
              <a:gd name="connsiteY3" fmla="*/ 6866312 h 6866312"/>
              <a:gd name="connsiteX4" fmla="*/ 1200726 w 6511532"/>
              <a:gd name="connsiteY4" fmla="*/ 0 h 6866312"/>
              <a:gd name="connsiteX0" fmla="*/ 1200726 w 6519152"/>
              <a:gd name="connsiteY0" fmla="*/ 0 h 6866312"/>
              <a:gd name="connsiteX1" fmla="*/ 6519152 w 6519152"/>
              <a:gd name="connsiteY1" fmla="*/ 0 h 6866312"/>
              <a:gd name="connsiteX2" fmla="*/ 6511532 w 6519152"/>
              <a:gd name="connsiteY2" fmla="*/ 6865620 h 6866312"/>
              <a:gd name="connsiteX3" fmla="*/ 0 w 6519152"/>
              <a:gd name="connsiteY3" fmla="*/ 6866312 h 6866312"/>
              <a:gd name="connsiteX4" fmla="*/ 1200726 w 6519152"/>
              <a:gd name="connsiteY4" fmla="*/ 0 h 68663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19152" h="6866312">
                <a:moveTo>
                  <a:pt x="1200726" y="0"/>
                </a:moveTo>
                <a:lnTo>
                  <a:pt x="6519152" y="0"/>
                </a:lnTo>
                <a:lnTo>
                  <a:pt x="6511532" y="6865620"/>
                </a:lnTo>
                <a:lnTo>
                  <a:pt x="0" y="6866312"/>
                </a:lnTo>
                <a:lnTo>
                  <a:pt x="1200726" y="0"/>
                </a:lnTo>
                <a:close/>
              </a:path>
            </a:pathLst>
          </a:custGeom>
          <a:solidFill>
            <a:srgbClr val="FFFFFF"/>
          </a:solidFill>
        </p:spPr>
        <p:txBody>
          <a:bodyPr anchor="ctr"/>
          <a:lstStyle>
            <a:lvl1pPr algn="ctr">
              <a:buNone/>
              <a:defRPr/>
            </a:lvl1pPr>
          </a:lstStyle>
          <a:p>
            <a:endParaRPr lang="en-GB"/>
          </a:p>
        </p:txBody>
      </p:sp>
      <p:sp>
        <p:nvSpPr>
          <p:cNvPr id="2" name="Title 1">
            <a:extLst>
              <a:ext uri="{FF2B5EF4-FFF2-40B4-BE49-F238E27FC236}">
                <a16:creationId xmlns:a16="http://schemas.microsoft.com/office/drawing/2014/main" id="{D27E1B35-F4EC-48D6-8ED5-6C0963AFA5CD}"/>
              </a:ext>
            </a:extLst>
          </p:cNvPr>
          <p:cNvSpPr>
            <a:spLocks noGrp="1"/>
          </p:cNvSpPr>
          <p:nvPr>
            <p:ph type="title" hasCustomPrompt="1"/>
          </p:nvPr>
        </p:nvSpPr>
        <p:spPr>
          <a:xfrm>
            <a:off x="371475" y="333375"/>
            <a:ext cx="5364163" cy="1325563"/>
          </a:xfrm>
          <a:prstGeom prst="rect">
            <a:avLst/>
          </a:prstGeom>
        </p:spPr>
        <p:txBody>
          <a:bodyPr lIns="0" tIns="0" rIns="0" bIns="0" anchor="ctr" anchorCtr="0"/>
          <a:lstStyle>
            <a:lvl1pPr>
              <a:lnSpc>
                <a:spcPct val="110000"/>
              </a:lnSpc>
              <a:spcBef>
                <a:spcPts val="600"/>
              </a:spcBef>
              <a:spcAft>
                <a:spcPts val="600"/>
              </a:spcAft>
              <a:defRPr sz="3200">
                <a:solidFill>
                  <a:srgbClr val="FFFFFF"/>
                </a:solidFill>
              </a:defRPr>
            </a:lvl1pPr>
          </a:lstStyle>
          <a:p>
            <a:r>
              <a:rPr lang="en-US"/>
              <a:t>Add title here</a:t>
            </a:r>
            <a:endParaRPr lang="en-GB"/>
          </a:p>
        </p:txBody>
      </p:sp>
      <p:sp>
        <p:nvSpPr>
          <p:cNvPr id="7" name="Rectangle 6">
            <a:extLst>
              <a:ext uri="{FF2B5EF4-FFF2-40B4-BE49-F238E27FC236}">
                <a16:creationId xmlns:a16="http://schemas.microsoft.com/office/drawing/2014/main" id="{91190C93-BBA2-4020-A1B9-5BB97075F40C}"/>
              </a:ext>
            </a:extLst>
          </p:cNvPr>
          <p:cNvSpPr/>
          <p:nvPr userDrawn="1"/>
        </p:nvSpPr>
        <p:spPr>
          <a:xfrm>
            <a:off x="373856" y="1658938"/>
            <a:ext cx="5369300" cy="36000"/>
          </a:xfrm>
          <a:prstGeom prst="rect">
            <a:avLst/>
          </a:prstGeom>
          <a:solidFill>
            <a:srgbClr val="FFFFFF">
              <a:alpha val="85098"/>
            </a:srgbClr>
          </a:solidFill>
          <a:ln w="12700" cap="flat" cmpd="sng" algn="ctr">
            <a:noFill/>
            <a:prstDash val="solid"/>
            <a:miter lim="800000"/>
          </a:ln>
          <a:effectLst/>
        </p:spPr>
        <p:txBody>
          <a:bodyPr rtlCol="0" anchor="ctr"/>
          <a:lstStyle/>
          <a:p>
            <a:pPr marL="0" marR="0" lvl="0" indent="0" algn="ctr" defTabSz="971282" eaLnBrk="1" fontAlgn="auto" latinLnBrk="0" hangingPunct="1">
              <a:lnSpc>
                <a:spcPct val="100000"/>
              </a:lnSpc>
              <a:spcBef>
                <a:spcPts val="0"/>
              </a:spcBef>
              <a:spcAft>
                <a:spcPts val="0"/>
              </a:spcAft>
              <a:buClrTx/>
              <a:buSzTx/>
              <a:buFontTx/>
              <a:buNone/>
              <a:tabLst/>
              <a:defRPr/>
            </a:pPr>
            <a:endParaRPr kumimoji="0" lang="en-GB" sz="3526" b="0" i="0" u="none" strike="noStrike" kern="0" cap="none" spc="0" normalizeH="0" baseline="0" noProof="0">
              <a:ln>
                <a:noFill/>
              </a:ln>
              <a:solidFill>
                <a:srgbClr val="FFFFFF"/>
              </a:solidFill>
              <a:effectLst/>
              <a:uLnTx/>
              <a:uFillTx/>
              <a:latin typeface="Montserrat Light"/>
              <a:ea typeface="+mn-ea"/>
              <a:cs typeface="+mn-cs"/>
            </a:endParaRPr>
          </a:p>
        </p:txBody>
      </p:sp>
      <p:sp>
        <p:nvSpPr>
          <p:cNvPr id="4" name="Text Placeholder 3">
            <a:extLst>
              <a:ext uri="{FF2B5EF4-FFF2-40B4-BE49-F238E27FC236}">
                <a16:creationId xmlns:a16="http://schemas.microsoft.com/office/drawing/2014/main" id="{0D5CB79F-A049-4E33-8E3A-0CC0D2F73540}"/>
              </a:ext>
            </a:extLst>
          </p:cNvPr>
          <p:cNvSpPr>
            <a:spLocks noGrp="1"/>
          </p:cNvSpPr>
          <p:nvPr>
            <p:ph type="body" sz="quarter" idx="11"/>
          </p:nvPr>
        </p:nvSpPr>
        <p:spPr>
          <a:xfrm>
            <a:off x="371475" y="1694938"/>
            <a:ext cx="5364163" cy="4074037"/>
          </a:xfrm>
          <a:prstGeom prst="rect">
            <a:avLst/>
          </a:prstGeom>
        </p:spPr>
        <p:txBody>
          <a:bodyPr lIns="0" tIns="0" rIns="0" bIns="0" anchor="ctr" anchorCtr="0"/>
          <a:lstStyle>
            <a:lvl1pPr marL="0" indent="0">
              <a:lnSpc>
                <a:spcPct val="110000"/>
              </a:lnSpc>
              <a:spcBef>
                <a:spcPts val="600"/>
              </a:spcBef>
              <a:spcAft>
                <a:spcPts val="600"/>
              </a:spcAft>
              <a:buNone/>
              <a:defRPr sz="1800">
                <a:solidFill>
                  <a:srgbClr val="FFFFFF"/>
                </a:solidFill>
              </a:defRPr>
            </a:lvl1pPr>
            <a:lvl2pPr marL="457200" indent="0">
              <a:buNone/>
              <a:defRPr sz="1800">
                <a:solidFill>
                  <a:srgbClr val="FFFFFF"/>
                </a:solidFill>
              </a:defRPr>
            </a:lvl2pPr>
            <a:lvl3pPr marL="914400" indent="0">
              <a:buNone/>
              <a:defRPr sz="1800">
                <a:solidFill>
                  <a:srgbClr val="FFFFFF"/>
                </a:solidFill>
              </a:defRPr>
            </a:lvl3pPr>
            <a:lvl4pPr marL="1371600" indent="0">
              <a:buNone/>
              <a:defRPr sz="1800">
                <a:solidFill>
                  <a:srgbClr val="FFFFFF"/>
                </a:solidFill>
              </a:defRPr>
            </a:lvl4pPr>
            <a:lvl5pPr marL="1828800" indent="0">
              <a:buNone/>
              <a:defRPr sz="1800">
                <a:solidFill>
                  <a:srgbClr val="FFFFFF"/>
                </a:solidFill>
              </a:defRPr>
            </a:lvl5pPr>
          </a:lstStyle>
          <a:p>
            <a:pPr lvl="0"/>
            <a:r>
              <a:rPr lang="en-US"/>
              <a:t>Click to edit Master text style</a:t>
            </a:r>
          </a:p>
        </p:txBody>
      </p:sp>
    </p:spTree>
    <p:extLst>
      <p:ext uri="{BB962C8B-B14F-4D97-AF65-F5344CB8AC3E}">
        <p14:creationId xmlns:p14="http://schemas.microsoft.com/office/powerpoint/2010/main" val="2997570487"/>
      </p:ext>
    </p:extLst>
  </p:cSld>
  <p:clrMapOvr>
    <a:masterClrMapping/>
  </p:clrMapOvr>
  <p:extLst>
    <p:ext uri="{DCECCB84-F9BA-43D5-87BE-67443E8EF086}">
      <p15:sldGuideLst xmlns:p15="http://schemas.microsoft.com/office/powerpoint/2012/main">
        <p15:guide id="1" pos="3840">
          <p15:clr>
            <a:srgbClr val="FBAE40"/>
          </p15:clr>
        </p15:guide>
        <p15:guide id="2" orient="horz" pos="2160">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ontent+illustration">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A0C4E3EA-41E2-49BF-8D27-44D85B3749AA}"/>
              </a:ext>
            </a:extLst>
          </p:cNvPr>
          <p:cNvSpPr>
            <a:spLocks noGrp="1"/>
          </p:cNvSpPr>
          <p:nvPr>
            <p:ph type="title" hasCustomPrompt="1"/>
          </p:nvPr>
        </p:nvSpPr>
        <p:spPr>
          <a:xfrm>
            <a:off x="371475" y="333375"/>
            <a:ext cx="5364163" cy="1325563"/>
          </a:xfrm>
          <a:prstGeom prst="rect">
            <a:avLst/>
          </a:prstGeom>
        </p:spPr>
        <p:txBody>
          <a:bodyPr lIns="0" tIns="0" rIns="0" bIns="0" anchor="ctr" anchorCtr="0"/>
          <a:lstStyle>
            <a:lvl1pPr>
              <a:lnSpc>
                <a:spcPct val="110000"/>
              </a:lnSpc>
              <a:spcBef>
                <a:spcPts val="600"/>
              </a:spcBef>
              <a:spcAft>
                <a:spcPts val="600"/>
              </a:spcAft>
              <a:defRPr sz="3200">
                <a:solidFill>
                  <a:srgbClr val="FFFFFF"/>
                </a:solidFill>
              </a:defRPr>
            </a:lvl1pPr>
          </a:lstStyle>
          <a:p>
            <a:r>
              <a:rPr lang="en-US"/>
              <a:t>Add title here</a:t>
            </a:r>
            <a:endParaRPr lang="en-GB"/>
          </a:p>
        </p:txBody>
      </p:sp>
      <p:sp>
        <p:nvSpPr>
          <p:cNvPr id="7" name="Rectangle 6">
            <a:extLst>
              <a:ext uri="{FF2B5EF4-FFF2-40B4-BE49-F238E27FC236}">
                <a16:creationId xmlns:a16="http://schemas.microsoft.com/office/drawing/2014/main" id="{CC4D05D0-BE5F-4FBD-9469-693AFCFD13D3}"/>
              </a:ext>
            </a:extLst>
          </p:cNvPr>
          <p:cNvSpPr/>
          <p:nvPr userDrawn="1"/>
        </p:nvSpPr>
        <p:spPr>
          <a:xfrm>
            <a:off x="373856" y="1658938"/>
            <a:ext cx="5369300" cy="36000"/>
          </a:xfrm>
          <a:prstGeom prst="rect">
            <a:avLst/>
          </a:prstGeom>
          <a:solidFill>
            <a:srgbClr val="FFFFFF">
              <a:alpha val="85098"/>
            </a:srgbClr>
          </a:solidFill>
          <a:ln w="12700" cap="flat" cmpd="sng" algn="ctr">
            <a:noFill/>
            <a:prstDash val="solid"/>
            <a:miter lim="800000"/>
          </a:ln>
          <a:effectLst/>
        </p:spPr>
        <p:txBody>
          <a:bodyPr rtlCol="0" anchor="ctr"/>
          <a:lstStyle/>
          <a:p>
            <a:pPr marL="0" marR="0" lvl="0" indent="0" algn="ctr" defTabSz="971282" eaLnBrk="1" fontAlgn="auto" latinLnBrk="0" hangingPunct="1">
              <a:lnSpc>
                <a:spcPct val="100000"/>
              </a:lnSpc>
              <a:spcBef>
                <a:spcPts val="0"/>
              </a:spcBef>
              <a:spcAft>
                <a:spcPts val="0"/>
              </a:spcAft>
              <a:buClrTx/>
              <a:buSzTx/>
              <a:buFontTx/>
              <a:buNone/>
              <a:tabLst/>
              <a:defRPr/>
            </a:pPr>
            <a:endParaRPr kumimoji="0" lang="en-GB" sz="3526" b="0" i="0" u="none" strike="noStrike" kern="0" cap="none" spc="0" normalizeH="0" baseline="0" noProof="0">
              <a:ln>
                <a:noFill/>
              </a:ln>
              <a:solidFill>
                <a:srgbClr val="FFFFFF"/>
              </a:solidFill>
              <a:effectLst/>
              <a:uLnTx/>
              <a:uFillTx/>
              <a:latin typeface="Montserrat Light"/>
              <a:ea typeface="+mn-ea"/>
              <a:cs typeface="+mn-cs"/>
            </a:endParaRPr>
          </a:p>
        </p:txBody>
      </p:sp>
      <p:sp>
        <p:nvSpPr>
          <p:cNvPr id="8" name="Text Placeholder 3">
            <a:extLst>
              <a:ext uri="{FF2B5EF4-FFF2-40B4-BE49-F238E27FC236}">
                <a16:creationId xmlns:a16="http://schemas.microsoft.com/office/drawing/2014/main" id="{D9A26FB7-D8B3-47AF-96AD-F763540FD969}"/>
              </a:ext>
            </a:extLst>
          </p:cNvPr>
          <p:cNvSpPr>
            <a:spLocks noGrp="1"/>
          </p:cNvSpPr>
          <p:nvPr>
            <p:ph type="body" sz="quarter" idx="11"/>
          </p:nvPr>
        </p:nvSpPr>
        <p:spPr>
          <a:xfrm>
            <a:off x="371475" y="1694938"/>
            <a:ext cx="5364485" cy="4074037"/>
          </a:xfrm>
          <a:prstGeom prst="rect">
            <a:avLst/>
          </a:prstGeom>
        </p:spPr>
        <p:txBody>
          <a:bodyPr lIns="0" tIns="0" rIns="0" bIns="0" anchor="ctr" anchorCtr="0"/>
          <a:lstStyle>
            <a:lvl1pPr marL="0" indent="0">
              <a:lnSpc>
                <a:spcPct val="110000"/>
              </a:lnSpc>
              <a:spcBef>
                <a:spcPts val="600"/>
              </a:spcBef>
              <a:spcAft>
                <a:spcPts val="600"/>
              </a:spcAft>
              <a:buNone/>
              <a:defRPr sz="1800">
                <a:solidFill>
                  <a:srgbClr val="FFFFFF"/>
                </a:solidFill>
              </a:defRPr>
            </a:lvl1pPr>
            <a:lvl2pPr marL="457200" indent="0">
              <a:buNone/>
              <a:defRPr sz="1800">
                <a:solidFill>
                  <a:srgbClr val="FFFFFF"/>
                </a:solidFill>
              </a:defRPr>
            </a:lvl2pPr>
            <a:lvl3pPr marL="914400" indent="0">
              <a:buNone/>
              <a:defRPr sz="1800">
                <a:solidFill>
                  <a:srgbClr val="FFFFFF"/>
                </a:solidFill>
              </a:defRPr>
            </a:lvl3pPr>
            <a:lvl4pPr marL="1371600" indent="0">
              <a:buNone/>
              <a:defRPr sz="1800">
                <a:solidFill>
                  <a:srgbClr val="FFFFFF"/>
                </a:solidFill>
              </a:defRPr>
            </a:lvl4pPr>
            <a:lvl5pPr marL="1828800" indent="0">
              <a:buNone/>
              <a:defRPr sz="1800">
                <a:solidFill>
                  <a:srgbClr val="FFFFFF"/>
                </a:solidFill>
              </a:defRPr>
            </a:lvl5pPr>
          </a:lstStyle>
          <a:p>
            <a:pPr lvl="0"/>
            <a:r>
              <a:rPr lang="en-US"/>
              <a:t>Click to edit Master text style</a:t>
            </a:r>
          </a:p>
        </p:txBody>
      </p:sp>
      <p:sp>
        <p:nvSpPr>
          <p:cNvPr id="10" name="Picture Placeholder 2">
            <a:extLst>
              <a:ext uri="{FF2B5EF4-FFF2-40B4-BE49-F238E27FC236}">
                <a16:creationId xmlns:a16="http://schemas.microsoft.com/office/drawing/2014/main" id="{2A49847B-BE35-42A6-A114-42C9A1D14932}"/>
              </a:ext>
            </a:extLst>
          </p:cNvPr>
          <p:cNvSpPr>
            <a:spLocks noGrp="1"/>
          </p:cNvSpPr>
          <p:nvPr>
            <p:ph type="pic" sz="quarter" idx="13" hasCustomPrompt="1"/>
          </p:nvPr>
        </p:nvSpPr>
        <p:spPr>
          <a:xfrm>
            <a:off x="6959600" y="462660"/>
            <a:ext cx="4860925" cy="5932680"/>
          </a:xfrm>
          <a:prstGeom prst="rect">
            <a:avLst/>
          </a:prstGeom>
        </p:spPr>
        <p:txBody>
          <a:bodyPr anchor="ctr" anchorCtr="1"/>
          <a:lstStyle>
            <a:lvl1pPr marL="0" indent="0">
              <a:buNone/>
              <a:defRPr/>
            </a:lvl1pPr>
          </a:lstStyle>
          <a:p>
            <a:r>
              <a:rPr lang="en-GB"/>
              <a:t>Illustration</a:t>
            </a:r>
          </a:p>
        </p:txBody>
      </p:sp>
    </p:spTree>
    <p:extLst>
      <p:ext uri="{BB962C8B-B14F-4D97-AF65-F5344CB8AC3E}">
        <p14:creationId xmlns:p14="http://schemas.microsoft.com/office/powerpoint/2010/main" val="3015526365"/>
      </p:ext>
    </p:extLst>
  </p:cSld>
  <p:clrMapOvr>
    <a:masterClrMapping/>
  </p:clrMapOvr>
  <p:extLst>
    <p:ext uri="{DCECCB84-F9BA-43D5-87BE-67443E8EF086}">
      <p15:sldGuideLst xmlns:p15="http://schemas.microsoft.com/office/powerpoint/2012/main">
        <p15:guide id="1" pos="3840">
          <p15:clr>
            <a:srgbClr val="FBAE40"/>
          </p15:clr>
        </p15:guide>
        <p15:guide id="2" orient="horz" pos="2160">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Data">
    <p:spTree>
      <p:nvGrpSpPr>
        <p:cNvPr id="1" name=""/>
        <p:cNvGrpSpPr/>
        <p:nvPr/>
      </p:nvGrpSpPr>
      <p:grpSpPr>
        <a:xfrm>
          <a:off x="0" y="0"/>
          <a:ext cx="0" cy="0"/>
          <a:chOff x="0" y="0"/>
          <a:chExt cx="0" cy="0"/>
        </a:xfrm>
      </p:grpSpPr>
      <p:sp>
        <p:nvSpPr>
          <p:cNvPr id="12" name="Chart Placeholder 3">
            <a:extLst>
              <a:ext uri="{FF2B5EF4-FFF2-40B4-BE49-F238E27FC236}">
                <a16:creationId xmlns:a16="http://schemas.microsoft.com/office/drawing/2014/main" id="{1000D758-7E1F-4604-B36C-13C2DCBC6C0A}"/>
              </a:ext>
            </a:extLst>
          </p:cNvPr>
          <p:cNvSpPr>
            <a:spLocks noGrp="1"/>
          </p:cNvSpPr>
          <p:nvPr>
            <p:ph type="chart" sz="quarter" idx="15"/>
          </p:nvPr>
        </p:nvSpPr>
        <p:spPr>
          <a:xfrm>
            <a:off x="6812051" y="711200"/>
            <a:ext cx="5006093" cy="5435600"/>
          </a:xfrm>
          <a:prstGeom prst="rect">
            <a:avLst/>
          </a:prstGeom>
        </p:spPr>
        <p:txBody>
          <a:bodyPr lIns="0" tIns="0" rIns="0" bIns="0" anchor="ctr" anchorCtr="0"/>
          <a:lstStyle>
            <a:lvl1pPr marL="0" indent="0" algn="ctr">
              <a:lnSpc>
                <a:spcPct val="100000"/>
              </a:lnSpc>
              <a:buNone/>
              <a:defRPr/>
            </a:lvl1pPr>
          </a:lstStyle>
          <a:p>
            <a:endParaRPr lang="en-GB"/>
          </a:p>
        </p:txBody>
      </p:sp>
      <p:sp>
        <p:nvSpPr>
          <p:cNvPr id="6" name="Title 1">
            <a:extLst>
              <a:ext uri="{FF2B5EF4-FFF2-40B4-BE49-F238E27FC236}">
                <a16:creationId xmlns:a16="http://schemas.microsoft.com/office/drawing/2014/main" id="{A93A869F-65EE-4072-99F4-B311A7F36A2F}"/>
              </a:ext>
            </a:extLst>
          </p:cNvPr>
          <p:cNvSpPr>
            <a:spLocks noGrp="1"/>
          </p:cNvSpPr>
          <p:nvPr>
            <p:ph type="title" hasCustomPrompt="1"/>
          </p:nvPr>
        </p:nvSpPr>
        <p:spPr>
          <a:xfrm>
            <a:off x="371475" y="333375"/>
            <a:ext cx="5364163" cy="1325563"/>
          </a:xfrm>
          <a:prstGeom prst="rect">
            <a:avLst/>
          </a:prstGeom>
        </p:spPr>
        <p:txBody>
          <a:bodyPr lIns="0" tIns="0" rIns="0" bIns="0" anchor="ctr" anchorCtr="0"/>
          <a:lstStyle>
            <a:lvl1pPr>
              <a:lnSpc>
                <a:spcPct val="110000"/>
              </a:lnSpc>
              <a:spcBef>
                <a:spcPts val="600"/>
              </a:spcBef>
              <a:spcAft>
                <a:spcPts val="600"/>
              </a:spcAft>
              <a:defRPr sz="3200">
                <a:solidFill>
                  <a:srgbClr val="FFFFFF"/>
                </a:solidFill>
              </a:defRPr>
            </a:lvl1pPr>
          </a:lstStyle>
          <a:p>
            <a:r>
              <a:rPr lang="en-US"/>
              <a:t>Add title here</a:t>
            </a:r>
            <a:endParaRPr lang="en-GB"/>
          </a:p>
        </p:txBody>
      </p:sp>
      <p:sp>
        <p:nvSpPr>
          <p:cNvPr id="7" name="Rectangle 6">
            <a:extLst>
              <a:ext uri="{FF2B5EF4-FFF2-40B4-BE49-F238E27FC236}">
                <a16:creationId xmlns:a16="http://schemas.microsoft.com/office/drawing/2014/main" id="{135B84C2-6FC4-4F3A-ACBF-A4EE0ABFC94C}"/>
              </a:ext>
            </a:extLst>
          </p:cNvPr>
          <p:cNvSpPr/>
          <p:nvPr userDrawn="1"/>
        </p:nvSpPr>
        <p:spPr>
          <a:xfrm>
            <a:off x="373856" y="1658938"/>
            <a:ext cx="5369300" cy="36000"/>
          </a:xfrm>
          <a:prstGeom prst="rect">
            <a:avLst/>
          </a:prstGeom>
          <a:solidFill>
            <a:srgbClr val="FFFFFF">
              <a:alpha val="85098"/>
            </a:srgbClr>
          </a:solidFill>
          <a:ln w="12700" cap="flat" cmpd="sng" algn="ctr">
            <a:noFill/>
            <a:prstDash val="solid"/>
            <a:miter lim="800000"/>
          </a:ln>
          <a:effectLst/>
        </p:spPr>
        <p:txBody>
          <a:bodyPr rtlCol="0" anchor="ctr"/>
          <a:lstStyle/>
          <a:p>
            <a:pPr marL="0" marR="0" lvl="0" indent="0" algn="ctr" defTabSz="971282" eaLnBrk="1" fontAlgn="auto" latinLnBrk="0" hangingPunct="1">
              <a:lnSpc>
                <a:spcPct val="100000"/>
              </a:lnSpc>
              <a:spcBef>
                <a:spcPts val="0"/>
              </a:spcBef>
              <a:spcAft>
                <a:spcPts val="0"/>
              </a:spcAft>
              <a:buClrTx/>
              <a:buSzTx/>
              <a:buFontTx/>
              <a:buNone/>
              <a:tabLst/>
              <a:defRPr/>
            </a:pPr>
            <a:endParaRPr kumimoji="0" lang="en-GB" sz="3526" b="0" i="0" u="none" strike="noStrike" kern="0" cap="none" spc="0" normalizeH="0" baseline="0" noProof="0">
              <a:ln>
                <a:noFill/>
              </a:ln>
              <a:solidFill>
                <a:srgbClr val="FFFFFF"/>
              </a:solidFill>
              <a:effectLst/>
              <a:uLnTx/>
              <a:uFillTx/>
              <a:latin typeface="Montserrat Light"/>
              <a:ea typeface="+mn-ea"/>
              <a:cs typeface="+mn-cs"/>
            </a:endParaRPr>
          </a:p>
        </p:txBody>
      </p:sp>
      <p:sp>
        <p:nvSpPr>
          <p:cNvPr id="9" name="Text Placeholder 3">
            <a:extLst>
              <a:ext uri="{FF2B5EF4-FFF2-40B4-BE49-F238E27FC236}">
                <a16:creationId xmlns:a16="http://schemas.microsoft.com/office/drawing/2014/main" id="{D6FB1921-C2A6-4C43-B1BC-C030752831BF}"/>
              </a:ext>
            </a:extLst>
          </p:cNvPr>
          <p:cNvSpPr>
            <a:spLocks noGrp="1"/>
          </p:cNvSpPr>
          <p:nvPr>
            <p:ph type="body" sz="quarter" idx="11"/>
          </p:nvPr>
        </p:nvSpPr>
        <p:spPr>
          <a:xfrm>
            <a:off x="371475" y="1694938"/>
            <a:ext cx="5372100" cy="4074037"/>
          </a:xfrm>
          <a:prstGeom prst="rect">
            <a:avLst/>
          </a:prstGeom>
        </p:spPr>
        <p:txBody>
          <a:bodyPr lIns="0" tIns="0" rIns="0" bIns="0" anchor="ctr" anchorCtr="0"/>
          <a:lstStyle>
            <a:lvl1pPr marL="0" indent="0">
              <a:lnSpc>
                <a:spcPct val="110000"/>
              </a:lnSpc>
              <a:spcBef>
                <a:spcPts val="600"/>
              </a:spcBef>
              <a:spcAft>
                <a:spcPts val="600"/>
              </a:spcAft>
              <a:buNone/>
              <a:defRPr sz="1800">
                <a:solidFill>
                  <a:srgbClr val="FFFFFF"/>
                </a:solidFill>
              </a:defRPr>
            </a:lvl1pPr>
            <a:lvl2pPr marL="457200" indent="0">
              <a:buNone/>
              <a:defRPr sz="1800">
                <a:solidFill>
                  <a:srgbClr val="FFFFFF"/>
                </a:solidFill>
              </a:defRPr>
            </a:lvl2pPr>
            <a:lvl3pPr marL="914400" indent="0">
              <a:buNone/>
              <a:defRPr sz="1800">
                <a:solidFill>
                  <a:srgbClr val="FFFFFF"/>
                </a:solidFill>
              </a:defRPr>
            </a:lvl3pPr>
            <a:lvl4pPr marL="1371600" indent="0">
              <a:buNone/>
              <a:defRPr sz="1800">
                <a:solidFill>
                  <a:srgbClr val="FFFFFF"/>
                </a:solidFill>
              </a:defRPr>
            </a:lvl4pPr>
            <a:lvl5pPr marL="1828800" indent="0">
              <a:buNone/>
              <a:defRPr sz="1800">
                <a:solidFill>
                  <a:srgbClr val="FFFFFF"/>
                </a:solidFill>
              </a:defRPr>
            </a:lvl5pPr>
          </a:lstStyle>
          <a:p>
            <a:pPr lvl="0"/>
            <a:r>
              <a:rPr lang="en-US"/>
              <a:t>Click to edit Master text style</a:t>
            </a:r>
          </a:p>
        </p:txBody>
      </p:sp>
    </p:spTree>
    <p:extLst>
      <p:ext uri="{BB962C8B-B14F-4D97-AF65-F5344CB8AC3E}">
        <p14:creationId xmlns:p14="http://schemas.microsoft.com/office/powerpoint/2010/main" val="3538939187"/>
      </p:ext>
    </p:extLst>
  </p:cSld>
  <p:clrMapOvr>
    <a:masterClrMapping/>
  </p:clrMapOvr>
  <p:extLst>
    <p:ext uri="{DCECCB84-F9BA-43D5-87BE-67443E8EF086}">
      <p15:sldGuideLst xmlns:p15="http://schemas.microsoft.com/office/powerpoint/2012/main">
        <p15:guide id="1" pos="3840">
          <p15:clr>
            <a:srgbClr val="FBAE40"/>
          </p15:clr>
        </p15:guide>
        <p15:guide id="2" orient="horz" pos="2160">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7" name="Picture Placeholder 9">
            <a:extLst>
              <a:ext uri="{FF2B5EF4-FFF2-40B4-BE49-F238E27FC236}">
                <a16:creationId xmlns:a16="http://schemas.microsoft.com/office/drawing/2014/main" id="{D7F5DD71-E7A9-446F-BB5D-E37643B41778}"/>
              </a:ext>
            </a:extLst>
          </p:cNvPr>
          <p:cNvSpPr>
            <a:spLocks noGrp="1"/>
          </p:cNvSpPr>
          <p:nvPr>
            <p:ph type="pic" sz="quarter" idx="10"/>
          </p:nvPr>
        </p:nvSpPr>
        <p:spPr>
          <a:xfrm>
            <a:off x="5688088" y="0"/>
            <a:ext cx="6519152" cy="6866312"/>
          </a:xfrm>
          <a:custGeom>
            <a:avLst/>
            <a:gdLst>
              <a:gd name="connsiteX0" fmla="*/ 0 w 6815640"/>
              <a:gd name="connsiteY0" fmla="*/ 0 h 6858000"/>
              <a:gd name="connsiteX1" fmla="*/ 6815640 w 6815640"/>
              <a:gd name="connsiteY1" fmla="*/ 0 h 6858000"/>
              <a:gd name="connsiteX2" fmla="*/ 6815640 w 6815640"/>
              <a:gd name="connsiteY2" fmla="*/ 6858000 h 6858000"/>
              <a:gd name="connsiteX3" fmla="*/ 0 w 6815640"/>
              <a:gd name="connsiteY3" fmla="*/ 6858000 h 6858000"/>
              <a:gd name="connsiteX4" fmla="*/ 0 w 6815640"/>
              <a:gd name="connsiteY4" fmla="*/ 0 h 6858000"/>
              <a:gd name="connsiteX0" fmla="*/ 1080654 w 6815640"/>
              <a:gd name="connsiteY0" fmla="*/ 0 h 6858000"/>
              <a:gd name="connsiteX1" fmla="*/ 6815640 w 6815640"/>
              <a:gd name="connsiteY1" fmla="*/ 0 h 6858000"/>
              <a:gd name="connsiteX2" fmla="*/ 6815640 w 6815640"/>
              <a:gd name="connsiteY2" fmla="*/ 6858000 h 6858000"/>
              <a:gd name="connsiteX3" fmla="*/ 0 w 6815640"/>
              <a:gd name="connsiteY3" fmla="*/ 6858000 h 6858000"/>
              <a:gd name="connsiteX4" fmla="*/ 1080654 w 6815640"/>
              <a:gd name="connsiteY4" fmla="*/ 0 h 6858000"/>
              <a:gd name="connsiteX0" fmla="*/ 723206 w 6458192"/>
              <a:gd name="connsiteY0" fmla="*/ 0 h 6866312"/>
              <a:gd name="connsiteX1" fmla="*/ 6458192 w 6458192"/>
              <a:gd name="connsiteY1" fmla="*/ 0 h 6866312"/>
              <a:gd name="connsiteX2" fmla="*/ 6458192 w 6458192"/>
              <a:gd name="connsiteY2" fmla="*/ 6858000 h 6866312"/>
              <a:gd name="connsiteX3" fmla="*/ 0 w 6458192"/>
              <a:gd name="connsiteY3" fmla="*/ 6866312 h 6866312"/>
              <a:gd name="connsiteX4" fmla="*/ 723206 w 6458192"/>
              <a:gd name="connsiteY4" fmla="*/ 0 h 6866312"/>
              <a:gd name="connsiteX0" fmla="*/ 1180406 w 6458192"/>
              <a:gd name="connsiteY0" fmla="*/ 0 h 6866312"/>
              <a:gd name="connsiteX1" fmla="*/ 6458192 w 6458192"/>
              <a:gd name="connsiteY1" fmla="*/ 0 h 6866312"/>
              <a:gd name="connsiteX2" fmla="*/ 6458192 w 6458192"/>
              <a:gd name="connsiteY2" fmla="*/ 6858000 h 6866312"/>
              <a:gd name="connsiteX3" fmla="*/ 0 w 6458192"/>
              <a:gd name="connsiteY3" fmla="*/ 6866312 h 6866312"/>
              <a:gd name="connsiteX4" fmla="*/ 1180406 w 6458192"/>
              <a:gd name="connsiteY4" fmla="*/ 0 h 6866312"/>
              <a:gd name="connsiteX0" fmla="*/ 1210886 w 6488672"/>
              <a:gd name="connsiteY0" fmla="*/ 0 h 6873932"/>
              <a:gd name="connsiteX1" fmla="*/ 6488672 w 6488672"/>
              <a:gd name="connsiteY1" fmla="*/ 0 h 6873932"/>
              <a:gd name="connsiteX2" fmla="*/ 6488672 w 6488672"/>
              <a:gd name="connsiteY2" fmla="*/ 6858000 h 6873932"/>
              <a:gd name="connsiteX3" fmla="*/ 0 w 6488672"/>
              <a:gd name="connsiteY3" fmla="*/ 6873932 h 6873932"/>
              <a:gd name="connsiteX4" fmla="*/ 1210886 w 6488672"/>
              <a:gd name="connsiteY4" fmla="*/ 0 h 6873932"/>
              <a:gd name="connsiteX0" fmla="*/ 1226126 w 6503912"/>
              <a:gd name="connsiteY0" fmla="*/ 0 h 6866312"/>
              <a:gd name="connsiteX1" fmla="*/ 6503912 w 6503912"/>
              <a:gd name="connsiteY1" fmla="*/ 0 h 6866312"/>
              <a:gd name="connsiteX2" fmla="*/ 6503912 w 6503912"/>
              <a:gd name="connsiteY2" fmla="*/ 6858000 h 6866312"/>
              <a:gd name="connsiteX3" fmla="*/ 0 w 6503912"/>
              <a:gd name="connsiteY3" fmla="*/ 6866312 h 6866312"/>
              <a:gd name="connsiteX4" fmla="*/ 1226126 w 6503912"/>
              <a:gd name="connsiteY4" fmla="*/ 0 h 6866312"/>
              <a:gd name="connsiteX0" fmla="*/ 1200726 w 6503912"/>
              <a:gd name="connsiteY0" fmla="*/ 0 h 6866312"/>
              <a:gd name="connsiteX1" fmla="*/ 6503912 w 6503912"/>
              <a:gd name="connsiteY1" fmla="*/ 0 h 6866312"/>
              <a:gd name="connsiteX2" fmla="*/ 6503912 w 6503912"/>
              <a:gd name="connsiteY2" fmla="*/ 6858000 h 6866312"/>
              <a:gd name="connsiteX3" fmla="*/ 0 w 6503912"/>
              <a:gd name="connsiteY3" fmla="*/ 6866312 h 6866312"/>
              <a:gd name="connsiteX4" fmla="*/ 1200726 w 6503912"/>
              <a:gd name="connsiteY4" fmla="*/ 0 h 6866312"/>
              <a:gd name="connsiteX0" fmla="*/ 1200726 w 6511532"/>
              <a:gd name="connsiteY0" fmla="*/ 0 h 6866312"/>
              <a:gd name="connsiteX1" fmla="*/ 6503912 w 6511532"/>
              <a:gd name="connsiteY1" fmla="*/ 0 h 6866312"/>
              <a:gd name="connsiteX2" fmla="*/ 6511532 w 6511532"/>
              <a:gd name="connsiteY2" fmla="*/ 6865620 h 6866312"/>
              <a:gd name="connsiteX3" fmla="*/ 0 w 6511532"/>
              <a:gd name="connsiteY3" fmla="*/ 6866312 h 6866312"/>
              <a:gd name="connsiteX4" fmla="*/ 1200726 w 6511532"/>
              <a:gd name="connsiteY4" fmla="*/ 0 h 6866312"/>
              <a:gd name="connsiteX0" fmla="*/ 1200726 w 6519152"/>
              <a:gd name="connsiteY0" fmla="*/ 0 h 6866312"/>
              <a:gd name="connsiteX1" fmla="*/ 6519152 w 6519152"/>
              <a:gd name="connsiteY1" fmla="*/ 0 h 6866312"/>
              <a:gd name="connsiteX2" fmla="*/ 6511532 w 6519152"/>
              <a:gd name="connsiteY2" fmla="*/ 6865620 h 6866312"/>
              <a:gd name="connsiteX3" fmla="*/ 0 w 6519152"/>
              <a:gd name="connsiteY3" fmla="*/ 6866312 h 6866312"/>
              <a:gd name="connsiteX4" fmla="*/ 1200726 w 6519152"/>
              <a:gd name="connsiteY4" fmla="*/ 0 h 68663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19152" h="6866312">
                <a:moveTo>
                  <a:pt x="1200726" y="0"/>
                </a:moveTo>
                <a:lnTo>
                  <a:pt x="6519152" y="0"/>
                </a:lnTo>
                <a:lnTo>
                  <a:pt x="6511532" y="6865620"/>
                </a:lnTo>
                <a:lnTo>
                  <a:pt x="0" y="6866312"/>
                </a:lnTo>
                <a:lnTo>
                  <a:pt x="1200726" y="0"/>
                </a:lnTo>
                <a:close/>
              </a:path>
            </a:pathLst>
          </a:custGeom>
          <a:solidFill>
            <a:srgbClr val="FFFFFF"/>
          </a:solidFill>
        </p:spPr>
        <p:txBody>
          <a:bodyPr anchor="ctr"/>
          <a:lstStyle>
            <a:lvl1pPr algn="ctr">
              <a:buNone/>
              <a:defRPr/>
            </a:lvl1pPr>
          </a:lstStyle>
          <a:p>
            <a:endParaRPr lang="en-GB"/>
          </a:p>
        </p:txBody>
      </p:sp>
      <p:sp>
        <p:nvSpPr>
          <p:cNvPr id="12" name="Title 1">
            <a:extLst>
              <a:ext uri="{FF2B5EF4-FFF2-40B4-BE49-F238E27FC236}">
                <a16:creationId xmlns:a16="http://schemas.microsoft.com/office/drawing/2014/main" id="{9BE52AFB-BB3A-4776-9A3C-3971BF2818D2}"/>
              </a:ext>
            </a:extLst>
          </p:cNvPr>
          <p:cNvSpPr>
            <a:spLocks noGrp="1"/>
          </p:cNvSpPr>
          <p:nvPr>
            <p:ph type="title"/>
          </p:nvPr>
        </p:nvSpPr>
        <p:spPr>
          <a:xfrm>
            <a:off x="371475" y="1412875"/>
            <a:ext cx="5364163" cy="2737409"/>
          </a:xfrm>
          <a:prstGeom prst="rect">
            <a:avLst/>
          </a:prstGeom>
        </p:spPr>
        <p:txBody>
          <a:bodyPr lIns="0" tIns="0" rIns="0" bIns="180000" anchor="b" anchorCtr="0"/>
          <a:lstStyle>
            <a:lvl1pPr>
              <a:lnSpc>
                <a:spcPct val="110000"/>
              </a:lnSpc>
              <a:spcBef>
                <a:spcPts val="600"/>
              </a:spcBef>
              <a:spcAft>
                <a:spcPts val="600"/>
              </a:spcAft>
              <a:defRPr sz="3200">
                <a:solidFill>
                  <a:srgbClr val="FFFFFF"/>
                </a:solidFill>
              </a:defRPr>
            </a:lvl1pPr>
          </a:lstStyle>
          <a:p>
            <a:r>
              <a:rPr lang="en-US"/>
              <a:t>Click to edit Master title style</a:t>
            </a:r>
            <a:endParaRPr lang="en-GB"/>
          </a:p>
        </p:txBody>
      </p:sp>
      <p:pic>
        <p:nvPicPr>
          <p:cNvPr id="13" name="Picture 12">
            <a:extLst>
              <a:ext uri="{FF2B5EF4-FFF2-40B4-BE49-F238E27FC236}">
                <a16:creationId xmlns:a16="http://schemas.microsoft.com/office/drawing/2014/main" id="{F1F81ACA-8D9C-4D6C-9643-8164AAAE9DE6}"/>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371475" y="333375"/>
            <a:ext cx="1158752" cy="900000"/>
          </a:xfrm>
          <a:prstGeom prst="rect">
            <a:avLst/>
          </a:prstGeom>
        </p:spPr>
      </p:pic>
      <p:sp>
        <p:nvSpPr>
          <p:cNvPr id="14" name="Rectangle 13">
            <a:extLst>
              <a:ext uri="{FF2B5EF4-FFF2-40B4-BE49-F238E27FC236}">
                <a16:creationId xmlns:a16="http://schemas.microsoft.com/office/drawing/2014/main" id="{2BACE891-935B-4A88-8A55-FE866F1059A8}"/>
              </a:ext>
            </a:extLst>
          </p:cNvPr>
          <p:cNvSpPr/>
          <p:nvPr userDrawn="1"/>
        </p:nvSpPr>
        <p:spPr>
          <a:xfrm>
            <a:off x="371475" y="4150284"/>
            <a:ext cx="5369300" cy="36000"/>
          </a:xfrm>
          <a:prstGeom prst="rect">
            <a:avLst/>
          </a:prstGeom>
          <a:solidFill>
            <a:srgbClr val="FFFFFF">
              <a:alpha val="85098"/>
            </a:srgbClr>
          </a:solidFill>
          <a:ln w="12700" cap="flat" cmpd="sng" algn="ctr">
            <a:noFill/>
            <a:prstDash val="solid"/>
            <a:miter lim="800000"/>
          </a:ln>
          <a:effectLst/>
        </p:spPr>
        <p:txBody>
          <a:bodyPr rtlCol="0" anchor="ctr"/>
          <a:lstStyle/>
          <a:p>
            <a:pPr marL="0" marR="0" lvl="0" indent="0" algn="ctr" defTabSz="971282" eaLnBrk="1" fontAlgn="auto" latinLnBrk="0" hangingPunct="1">
              <a:lnSpc>
                <a:spcPct val="100000"/>
              </a:lnSpc>
              <a:spcBef>
                <a:spcPts val="0"/>
              </a:spcBef>
              <a:spcAft>
                <a:spcPts val="0"/>
              </a:spcAft>
              <a:buClrTx/>
              <a:buSzTx/>
              <a:buFontTx/>
              <a:buNone/>
              <a:tabLst/>
              <a:defRPr/>
            </a:pPr>
            <a:endParaRPr kumimoji="0" lang="en-GB" sz="3526" b="0" i="0" u="none" strike="noStrike" kern="0" cap="none" spc="0" normalizeH="0" baseline="0" noProof="0">
              <a:ln>
                <a:noFill/>
              </a:ln>
              <a:solidFill>
                <a:srgbClr val="FFFFFF"/>
              </a:solidFill>
              <a:effectLst/>
              <a:uLnTx/>
              <a:uFillTx/>
              <a:latin typeface="Montserrat Light"/>
              <a:ea typeface="+mn-ea"/>
              <a:cs typeface="+mn-cs"/>
            </a:endParaRPr>
          </a:p>
        </p:txBody>
      </p:sp>
      <p:sp>
        <p:nvSpPr>
          <p:cNvPr id="15" name="Text Placeholder 3">
            <a:extLst>
              <a:ext uri="{FF2B5EF4-FFF2-40B4-BE49-F238E27FC236}">
                <a16:creationId xmlns:a16="http://schemas.microsoft.com/office/drawing/2014/main" id="{4ADBC969-18AC-44DF-81DF-AA502202F7C3}"/>
              </a:ext>
            </a:extLst>
          </p:cNvPr>
          <p:cNvSpPr>
            <a:spLocks noGrp="1"/>
          </p:cNvSpPr>
          <p:nvPr>
            <p:ph type="body" sz="quarter" idx="11" hasCustomPrompt="1"/>
          </p:nvPr>
        </p:nvSpPr>
        <p:spPr>
          <a:xfrm>
            <a:off x="371475" y="4186284"/>
            <a:ext cx="5372100" cy="1582691"/>
          </a:xfrm>
          <a:prstGeom prst="rect">
            <a:avLst/>
          </a:prstGeom>
        </p:spPr>
        <p:txBody>
          <a:bodyPr lIns="0" tIns="180000" rIns="0" bIns="0" anchor="t" anchorCtr="0"/>
          <a:lstStyle>
            <a:lvl1pPr marL="0" indent="0">
              <a:lnSpc>
                <a:spcPct val="110000"/>
              </a:lnSpc>
              <a:spcBef>
                <a:spcPts val="600"/>
              </a:spcBef>
              <a:spcAft>
                <a:spcPts val="600"/>
              </a:spcAft>
              <a:buNone/>
              <a:defRPr sz="1800">
                <a:solidFill>
                  <a:srgbClr val="FFFFFF"/>
                </a:solidFill>
              </a:defRPr>
            </a:lvl1pPr>
            <a:lvl2pPr marL="457200" indent="0">
              <a:buNone/>
              <a:defRPr sz="1800">
                <a:solidFill>
                  <a:srgbClr val="FFFFFF"/>
                </a:solidFill>
              </a:defRPr>
            </a:lvl2pPr>
            <a:lvl3pPr marL="914400" indent="0">
              <a:buNone/>
              <a:defRPr sz="1800">
                <a:solidFill>
                  <a:srgbClr val="FFFFFF"/>
                </a:solidFill>
              </a:defRPr>
            </a:lvl3pPr>
            <a:lvl4pPr marL="1371600" indent="0">
              <a:buNone/>
              <a:defRPr sz="1800">
                <a:solidFill>
                  <a:srgbClr val="FFFFFF"/>
                </a:solidFill>
              </a:defRPr>
            </a:lvl4pPr>
            <a:lvl5pPr marL="1828800" indent="0">
              <a:buNone/>
              <a:defRPr sz="1800">
                <a:solidFill>
                  <a:srgbClr val="FFFFFF"/>
                </a:solidFill>
              </a:defRPr>
            </a:lvl5pPr>
          </a:lstStyle>
          <a:p>
            <a:pPr lvl="0"/>
            <a:r>
              <a:rPr lang="en-US"/>
              <a:t>Add a name here</a:t>
            </a:r>
          </a:p>
        </p:txBody>
      </p:sp>
    </p:spTree>
    <p:extLst>
      <p:ext uri="{BB962C8B-B14F-4D97-AF65-F5344CB8AC3E}">
        <p14:creationId xmlns:p14="http://schemas.microsoft.com/office/powerpoint/2010/main" val="2858801274"/>
      </p:ext>
    </p:extLst>
  </p:cSld>
  <p:clrMapOvr>
    <a:masterClrMapping/>
  </p:clrMapOvr>
  <p:extLst>
    <p:ext uri="{DCECCB84-F9BA-43D5-87BE-67443E8EF086}">
      <p15:sldGuideLst xmlns:p15="http://schemas.microsoft.com/office/powerpoint/2012/main">
        <p15:guide id="2" orient="horz" pos="890">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Contac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D680507-8EA6-4F65-B3BE-44851B2537C7}"/>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378497" y="5049094"/>
            <a:ext cx="288000" cy="288000"/>
          </a:xfrm>
          <a:prstGeom prst="rect">
            <a:avLst/>
          </a:prstGeom>
        </p:spPr>
      </p:pic>
      <p:pic>
        <p:nvPicPr>
          <p:cNvPr id="7" name="Picture 6">
            <a:extLst>
              <a:ext uri="{FF2B5EF4-FFF2-40B4-BE49-F238E27FC236}">
                <a16:creationId xmlns:a16="http://schemas.microsoft.com/office/drawing/2014/main" id="{1DE2C2A3-F743-4688-9279-5976F41D8AEB}"/>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378497" y="4617216"/>
            <a:ext cx="288000" cy="288000"/>
          </a:xfrm>
          <a:prstGeom prst="rect">
            <a:avLst/>
          </a:prstGeom>
        </p:spPr>
      </p:pic>
      <p:pic>
        <p:nvPicPr>
          <p:cNvPr id="9" name="Picture 8">
            <a:extLst>
              <a:ext uri="{FF2B5EF4-FFF2-40B4-BE49-F238E27FC236}">
                <a16:creationId xmlns:a16="http://schemas.microsoft.com/office/drawing/2014/main" id="{FC35C973-0EDD-4563-ADED-61E1605C6189}"/>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371474" y="3756059"/>
            <a:ext cx="288000" cy="288000"/>
          </a:xfrm>
          <a:prstGeom prst="rect">
            <a:avLst/>
          </a:prstGeom>
        </p:spPr>
      </p:pic>
      <p:pic>
        <p:nvPicPr>
          <p:cNvPr id="12" name="Picture 11">
            <a:extLst>
              <a:ext uri="{FF2B5EF4-FFF2-40B4-BE49-F238E27FC236}">
                <a16:creationId xmlns:a16="http://schemas.microsoft.com/office/drawing/2014/main" id="{BF922E58-9492-47F8-B2AF-4C549CE5C174}"/>
              </a:ext>
            </a:extLst>
          </p:cNvPr>
          <p:cNvPicPr>
            <a:picLocks noChangeAspect="1"/>
          </p:cNvPicPr>
          <p:nvPr userDrawn="1"/>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a:off x="371475" y="2888281"/>
            <a:ext cx="288000" cy="288000"/>
          </a:xfrm>
          <a:prstGeom prst="rect">
            <a:avLst/>
          </a:prstGeom>
        </p:spPr>
      </p:pic>
      <p:pic>
        <p:nvPicPr>
          <p:cNvPr id="14" name="Picture 13">
            <a:extLst>
              <a:ext uri="{FF2B5EF4-FFF2-40B4-BE49-F238E27FC236}">
                <a16:creationId xmlns:a16="http://schemas.microsoft.com/office/drawing/2014/main" id="{E350CB45-E615-477B-8449-A9EC2F0C618D}"/>
              </a:ext>
            </a:extLst>
          </p:cNvPr>
          <p:cNvPicPr>
            <a:picLocks noChangeAspect="1"/>
          </p:cNvPicPr>
          <p:nvPr userDrawn="1"/>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p:blipFill>
        <p:spPr>
          <a:xfrm>
            <a:off x="378497" y="5480975"/>
            <a:ext cx="288000" cy="288000"/>
          </a:xfrm>
          <a:prstGeom prst="rect">
            <a:avLst/>
          </a:prstGeom>
        </p:spPr>
      </p:pic>
      <p:pic>
        <p:nvPicPr>
          <p:cNvPr id="16" name="Picture 15">
            <a:extLst>
              <a:ext uri="{FF2B5EF4-FFF2-40B4-BE49-F238E27FC236}">
                <a16:creationId xmlns:a16="http://schemas.microsoft.com/office/drawing/2014/main" id="{3FA0B48F-9216-4DB8-9A4B-CF9B427D4BD6}"/>
              </a:ext>
            </a:extLst>
          </p:cNvPr>
          <p:cNvPicPr>
            <a:picLocks noChangeAspect="1"/>
          </p:cNvPicPr>
          <p:nvPr userDrawn="1"/>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p:blipFill>
        <p:spPr>
          <a:xfrm>
            <a:off x="371474" y="4185335"/>
            <a:ext cx="288000" cy="288000"/>
          </a:xfrm>
          <a:prstGeom prst="rect">
            <a:avLst/>
          </a:prstGeom>
        </p:spPr>
      </p:pic>
      <p:sp>
        <p:nvSpPr>
          <p:cNvPr id="22" name="Text Placeholder 21">
            <a:extLst>
              <a:ext uri="{FF2B5EF4-FFF2-40B4-BE49-F238E27FC236}">
                <a16:creationId xmlns:a16="http://schemas.microsoft.com/office/drawing/2014/main" id="{661E39BE-B751-41CB-A455-B5BA74131D0C}"/>
              </a:ext>
            </a:extLst>
          </p:cNvPr>
          <p:cNvSpPr>
            <a:spLocks noGrp="1"/>
          </p:cNvSpPr>
          <p:nvPr>
            <p:ph type="body" sz="quarter" idx="13" hasCustomPrompt="1"/>
          </p:nvPr>
        </p:nvSpPr>
        <p:spPr>
          <a:xfrm>
            <a:off x="659475" y="2889704"/>
            <a:ext cx="5493675" cy="287997"/>
          </a:xfrm>
          <a:prstGeom prst="rect">
            <a:avLst/>
          </a:prstGeom>
        </p:spPr>
        <p:txBody>
          <a:bodyPr lIns="108000" tIns="0" rIns="0" bIns="0" anchor="ctr" anchorCtr="0"/>
          <a:lstStyle>
            <a:lvl1pPr marL="0" indent="0">
              <a:lnSpc>
                <a:spcPct val="110000"/>
              </a:lnSpc>
              <a:spcBef>
                <a:spcPts val="600"/>
              </a:spcBef>
              <a:spcAft>
                <a:spcPts val="600"/>
              </a:spcAft>
              <a:buNone/>
              <a:defRPr sz="1400">
                <a:solidFill>
                  <a:srgbClr val="FFFFFF"/>
                </a:solidFill>
              </a:defRPr>
            </a:lvl1pPr>
            <a:lvl2pPr marL="0" indent="0">
              <a:lnSpc>
                <a:spcPct val="110000"/>
              </a:lnSpc>
              <a:spcBef>
                <a:spcPts val="600"/>
              </a:spcBef>
              <a:spcAft>
                <a:spcPts val="600"/>
              </a:spcAft>
              <a:buNone/>
              <a:defRPr sz="1400"/>
            </a:lvl2pPr>
            <a:lvl3pPr marL="0" indent="0">
              <a:lnSpc>
                <a:spcPct val="110000"/>
              </a:lnSpc>
              <a:spcBef>
                <a:spcPts val="600"/>
              </a:spcBef>
              <a:spcAft>
                <a:spcPts val="600"/>
              </a:spcAft>
              <a:buNone/>
              <a:defRPr sz="1400"/>
            </a:lvl3pPr>
            <a:lvl4pPr marL="0" indent="0">
              <a:lnSpc>
                <a:spcPct val="110000"/>
              </a:lnSpc>
              <a:spcBef>
                <a:spcPts val="600"/>
              </a:spcBef>
              <a:spcAft>
                <a:spcPts val="600"/>
              </a:spcAft>
              <a:buNone/>
              <a:defRPr sz="1400"/>
            </a:lvl4pPr>
            <a:lvl5pPr marL="0" indent="0">
              <a:lnSpc>
                <a:spcPct val="110000"/>
              </a:lnSpc>
              <a:spcBef>
                <a:spcPts val="600"/>
              </a:spcBef>
              <a:spcAft>
                <a:spcPts val="600"/>
              </a:spcAft>
              <a:buNone/>
              <a:defRPr sz="1400"/>
            </a:lvl5pPr>
          </a:lstStyle>
          <a:p>
            <a:pPr lvl="0"/>
            <a:r>
              <a:rPr lang="en-US"/>
              <a:t>Click to add a phone number</a:t>
            </a:r>
            <a:endParaRPr lang="en-GB"/>
          </a:p>
        </p:txBody>
      </p:sp>
      <p:sp>
        <p:nvSpPr>
          <p:cNvPr id="26" name="Text Placeholder 21">
            <a:extLst>
              <a:ext uri="{FF2B5EF4-FFF2-40B4-BE49-F238E27FC236}">
                <a16:creationId xmlns:a16="http://schemas.microsoft.com/office/drawing/2014/main" id="{D78D5D33-0011-4638-B5AB-57D6BB568ECC}"/>
              </a:ext>
            </a:extLst>
          </p:cNvPr>
          <p:cNvSpPr>
            <a:spLocks noGrp="1"/>
          </p:cNvSpPr>
          <p:nvPr>
            <p:ph type="body" sz="quarter" idx="14" hasCustomPrompt="1"/>
          </p:nvPr>
        </p:nvSpPr>
        <p:spPr>
          <a:xfrm>
            <a:off x="659474" y="3324184"/>
            <a:ext cx="5493675" cy="287997"/>
          </a:xfrm>
          <a:prstGeom prst="rect">
            <a:avLst/>
          </a:prstGeom>
        </p:spPr>
        <p:txBody>
          <a:bodyPr lIns="108000" tIns="0" rIns="0" bIns="0" anchor="ctr" anchorCtr="0"/>
          <a:lstStyle>
            <a:lvl1pPr marL="0" indent="0">
              <a:lnSpc>
                <a:spcPct val="110000"/>
              </a:lnSpc>
              <a:spcBef>
                <a:spcPts val="600"/>
              </a:spcBef>
              <a:spcAft>
                <a:spcPts val="600"/>
              </a:spcAft>
              <a:buNone/>
              <a:defRPr sz="1400">
                <a:solidFill>
                  <a:srgbClr val="FFFFFF"/>
                </a:solidFill>
              </a:defRPr>
            </a:lvl1pPr>
            <a:lvl2pPr marL="0" indent="0">
              <a:lnSpc>
                <a:spcPct val="110000"/>
              </a:lnSpc>
              <a:spcBef>
                <a:spcPts val="600"/>
              </a:spcBef>
              <a:spcAft>
                <a:spcPts val="600"/>
              </a:spcAft>
              <a:buNone/>
              <a:defRPr sz="1400"/>
            </a:lvl2pPr>
            <a:lvl3pPr marL="0" indent="0">
              <a:lnSpc>
                <a:spcPct val="110000"/>
              </a:lnSpc>
              <a:spcBef>
                <a:spcPts val="600"/>
              </a:spcBef>
              <a:spcAft>
                <a:spcPts val="600"/>
              </a:spcAft>
              <a:buNone/>
              <a:defRPr sz="1400"/>
            </a:lvl3pPr>
            <a:lvl4pPr marL="0" indent="0">
              <a:lnSpc>
                <a:spcPct val="110000"/>
              </a:lnSpc>
              <a:spcBef>
                <a:spcPts val="600"/>
              </a:spcBef>
              <a:spcAft>
                <a:spcPts val="600"/>
              </a:spcAft>
              <a:buNone/>
              <a:defRPr sz="1400"/>
            </a:lvl4pPr>
            <a:lvl5pPr marL="0" indent="0">
              <a:lnSpc>
                <a:spcPct val="110000"/>
              </a:lnSpc>
              <a:spcBef>
                <a:spcPts val="600"/>
              </a:spcBef>
              <a:spcAft>
                <a:spcPts val="600"/>
              </a:spcAft>
              <a:buNone/>
              <a:defRPr sz="1400"/>
            </a:lvl5pPr>
          </a:lstStyle>
          <a:p>
            <a:pPr lvl="0"/>
            <a:r>
              <a:rPr lang="en-US"/>
              <a:t>Click to add an email address</a:t>
            </a:r>
            <a:endParaRPr lang="en-GB"/>
          </a:p>
        </p:txBody>
      </p:sp>
      <p:pic>
        <p:nvPicPr>
          <p:cNvPr id="3" name="Picture 2">
            <a:extLst>
              <a:ext uri="{FF2B5EF4-FFF2-40B4-BE49-F238E27FC236}">
                <a16:creationId xmlns:a16="http://schemas.microsoft.com/office/drawing/2014/main" id="{76DD817E-5557-461D-BD03-5E90D69BD9A0}"/>
              </a:ext>
            </a:extLst>
          </p:cNvPr>
          <p:cNvPicPr>
            <a:picLocks noChangeAspect="1"/>
          </p:cNvPicPr>
          <p:nvPr userDrawn="1"/>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p:blipFill>
        <p:spPr>
          <a:xfrm>
            <a:off x="371475" y="3324184"/>
            <a:ext cx="288000" cy="288000"/>
          </a:xfrm>
          <a:prstGeom prst="rect">
            <a:avLst/>
          </a:prstGeom>
        </p:spPr>
      </p:pic>
      <p:sp>
        <p:nvSpPr>
          <p:cNvPr id="27" name="Text Placeholder 21">
            <a:extLst>
              <a:ext uri="{FF2B5EF4-FFF2-40B4-BE49-F238E27FC236}">
                <a16:creationId xmlns:a16="http://schemas.microsoft.com/office/drawing/2014/main" id="{2F1955C1-4B4F-45EA-AA54-EEFFE1E08983}"/>
              </a:ext>
            </a:extLst>
          </p:cNvPr>
          <p:cNvSpPr>
            <a:spLocks noGrp="1"/>
          </p:cNvSpPr>
          <p:nvPr>
            <p:ph type="body" sz="quarter" idx="15" hasCustomPrompt="1"/>
          </p:nvPr>
        </p:nvSpPr>
        <p:spPr>
          <a:xfrm>
            <a:off x="659473" y="3753457"/>
            <a:ext cx="5493675" cy="287997"/>
          </a:xfrm>
          <a:prstGeom prst="rect">
            <a:avLst/>
          </a:prstGeom>
        </p:spPr>
        <p:txBody>
          <a:bodyPr lIns="108000" tIns="0" rIns="0" bIns="0" anchor="ctr" anchorCtr="0"/>
          <a:lstStyle>
            <a:lvl1pPr marL="0" indent="0">
              <a:lnSpc>
                <a:spcPct val="110000"/>
              </a:lnSpc>
              <a:spcBef>
                <a:spcPts val="600"/>
              </a:spcBef>
              <a:spcAft>
                <a:spcPts val="600"/>
              </a:spcAft>
              <a:buNone/>
              <a:defRPr sz="1400">
                <a:solidFill>
                  <a:srgbClr val="FFFFFF"/>
                </a:solidFill>
              </a:defRPr>
            </a:lvl1pPr>
            <a:lvl2pPr marL="0" indent="0">
              <a:lnSpc>
                <a:spcPct val="110000"/>
              </a:lnSpc>
              <a:spcBef>
                <a:spcPts val="600"/>
              </a:spcBef>
              <a:spcAft>
                <a:spcPts val="600"/>
              </a:spcAft>
              <a:buNone/>
              <a:defRPr sz="1400"/>
            </a:lvl2pPr>
            <a:lvl3pPr marL="0" indent="0">
              <a:lnSpc>
                <a:spcPct val="110000"/>
              </a:lnSpc>
              <a:spcBef>
                <a:spcPts val="600"/>
              </a:spcBef>
              <a:spcAft>
                <a:spcPts val="600"/>
              </a:spcAft>
              <a:buNone/>
              <a:defRPr sz="1400"/>
            </a:lvl3pPr>
            <a:lvl4pPr marL="0" indent="0">
              <a:lnSpc>
                <a:spcPct val="110000"/>
              </a:lnSpc>
              <a:spcBef>
                <a:spcPts val="600"/>
              </a:spcBef>
              <a:spcAft>
                <a:spcPts val="600"/>
              </a:spcAft>
              <a:buNone/>
              <a:defRPr sz="1400"/>
            </a:lvl4pPr>
            <a:lvl5pPr marL="0" indent="0">
              <a:lnSpc>
                <a:spcPct val="110000"/>
              </a:lnSpc>
              <a:spcBef>
                <a:spcPts val="600"/>
              </a:spcBef>
              <a:spcAft>
                <a:spcPts val="600"/>
              </a:spcAft>
              <a:buNone/>
              <a:defRPr sz="1400"/>
            </a:lvl5pPr>
          </a:lstStyle>
          <a:p>
            <a:pPr lvl="0"/>
            <a:r>
              <a:rPr lang="en-US"/>
              <a:t>Click to add the address</a:t>
            </a:r>
            <a:endParaRPr lang="en-GB"/>
          </a:p>
        </p:txBody>
      </p:sp>
      <p:sp>
        <p:nvSpPr>
          <p:cNvPr id="23" name="TextBox 22">
            <a:extLst>
              <a:ext uri="{FF2B5EF4-FFF2-40B4-BE49-F238E27FC236}">
                <a16:creationId xmlns:a16="http://schemas.microsoft.com/office/drawing/2014/main" id="{F3277DB6-BD1C-49BB-91C5-5F783D370279}"/>
              </a:ext>
            </a:extLst>
          </p:cNvPr>
          <p:cNvSpPr txBox="1"/>
          <p:nvPr userDrawn="1"/>
        </p:nvSpPr>
        <p:spPr>
          <a:xfrm>
            <a:off x="659473" y="4185329"/>
            <a:ext cx="4198276" cy="276999"/>
          </a:xfrm>
          <a:prstGeom prst="rect">
            <a:avLst/>
          </a:prstGeom>
          <a:noFill/>
        </p:spPr>
        <p:txBody>
          <a:bodyPr wrap="square" lIns="108000" tIns="0" rIns="0" bIns="0" rtlCol="0" anchor="ctr" anchorCtr="0">
            <a:noAutofit/>
          </a:bodyPr>
          <a:lstStyle/>
          <a:p>
            <a:pPr marL="0" marR="0" lvl="0" indent="0" algn="l" defTabSz="914400" rtl="0" eaLnBrk="1" fontAlgn="auto" latinLnBrk="0" hangingPunct="1">
              <a:lnSpc>
                <a:spcPct val="110000"/>
              </a:lnSpc>
              <a:spcBef>
                <a:spcPts val="600"/>
              </a:spcBef>
              <a:spcAft>
                <a:spcPts val="600"/>
              </a:spcAft>
              <a:buClrTx/>
              <a:buSzTx/>
              <a:buFontTx/>
              <a:buNone/>
              <a:tabLst/>
              <a:defRPr/>
            </a:pPr>
            <a:r>
              <a:rPr lang="en-US" sz="1400">
                <a:solidFill>
                  <a:srgbClr val="FFFFFF"/>
                </a:solidFill>
              </a:rPr>
              <a:t>www.senedd.cymru  |  www.senedd.wales</a:t>
            </a:r>
            <a:endParaRPr lang="en-GB" sz="1400">
              <a:solidFill>
                <a:srgbClr val="FFFFFF"/>
              </a:solidFill>
            </a:endParaRPr>
          </a:p>
        </p:txBody>
      </p:sp>
      <p:sp>
        <p:nvSpPr>
          <p:cNvPr id="30" name="TextBox 29">
            <a:extLst>
              <a:ext uri="{FF2B5EF4-FFF2-40B4-BE49-F238E27FC236}">
                <a16:creationId xmlns:a16="http://schemas.microsoft.com/office/drawing/2014/main" id="{0240FEFE-363E-4793-9091-25DA8486846D}"/>
              </a:ext>
            </a:extLst>
          </p:cNvPr>
          <p:cNvSpPr txBox="1"/>
          <p:nvPr userDrawn="1"/>
        </p:nvSpPr>
        <p:spPr>
          <a:xfrm>
            <a:off x="659473" y="4628223"/>
            <a:ext cx="4198276" cy="276999"/>
          </a:xfrm>
          <a:prstGeom prst="rect">
            <a:avLst/>
          </a:prstGeom>
          <a:noFill/>
        </p:spPr>
        <p:txBody>
          <a:bodyPr wrap="square" lIns="108000" tIns="0" rIns="0" bIns="0" rtlCol="0" anchor="ctr" anchorCtr="0">
            <a:noAutofit/>
          </a:bodyPr>
          <a:lstStyle/>
          <a:p>
            <a:pPr marL="0" marR="0" lvl="0" indent="0" algn="l" defTabSz="914400" rtl="0" eaLnBrk="1" fontAlgn="auto" latinLnBrk="0" hangingPunct="1">
              <a:lnSpc>
                <a:spcPct val="110000"/>
              </a:lnSpc>
              <a:spcBef>
                <a:spcPts val="600"/>
              </a:spcBef>
              <a:spcAft>
                <a:spcPts val="600"/>
              </a:spcAft>
              <a:buClrTx/>
              <a:buSzTx/>
              <a:buFontTx/>
              <a:buNone/>
              <a:tabLst/>
              <a:defRPr/>
            </a:pPr>
            <a:r>
              <a:rPr lang="en-US" sz="1400">
                <a:solidFill>
                  <a:srgbClr val="FFFFFF"/>
                </a:solidFill>
              </a:rPr>
              <a:t>Senedd</a:t>
            </a:r>
            <a:endParaRPr lang="en-GB" sz="1400">
              <a:solidFill>
                <a:srgbClr val="FFFFFF"/>
              </a:solidFill>
            </a:endParaRPr>
          </a:p>
        </p:txBody>
      </p:sp>
      <p:sp>
        <p:nvSpPr>
          <p:cNvPr id="32" name="TextBox 31">
            <a:extLst>
              <a:ext uri="{FF2B5EF4-FFF2-40B4-BE49-F238E27FC236}">
                <a16:creationId xmlns:a16="http://schemas.microsoft.com/office/drawing/2014/main" id="{559AAE18-77AC-4017-9D2A-B9035237C7D8}"/>
              </a:ext>
            </a:extLst>
          </p:cNvPr>
          <p:cNvSpPr txBox="1"/>
          <p:nvPr userDrawn="1"/>
        </p:nvSpPr>
        <p:spPr>
          <a:xfrm>
            <a:off x="666497" y="5060095"/>
            <a:ext cx="4198276" cy="276999"/>
          </a:xfrm>
          <a:prstGeom prst="rect">
            <a:avLst/>
          </a:prstGeom>
          <a:noFill/>
        </p:spPr>
        <p:txBody>
          <a:bodyPr wrap="square" lIns="108000" tIns="0" rIns="0" bIns="0" rtlCol="0" anchor="ctr" anchorCtr="0">
            <a:noAutofit/>
          </a:bodyPr>
          <a:lstStyle/>
          <a:p>
            <a:pPr marL="0" marR="0" lvl="0" indent="0" algn="l" defTabSz="914400" rtl="0" eaLnBrk="1" fontAlgn="auto" latinLnBrk="0" hangingPunct="1">
              <a:lnSpc>
                <a:spcPct val="110000"/>
              </a:lnSpc>
              <a:spcBef>
                <a:spcPts val="600"/>
              </a:spcBef>
              <a:spcAft>
                <a:spcPts val="600"/>
              </a:spcAft>
              <a:buClrTx/>
              <a:buSzTx/>
              <a:buFontTx/>
              <a:buNone/>
              <a:tabLst/>
              <a:defRPr/>
            </a:pPr>
            <a:r>
              <a:rPr lang="en-US" sz="1400" err="1">
                <a:solidFill>
                  <a:srgbClr val="FFFFFF"/>
                </a:solidFill>
              </a:rPr>
              <a:t>SeneddCymru</a:t>
            </a:r>
            <a:r>
              <a:rPr lang="en-US" sz="1400">
                <a:solidFill>
                  <a:srgbClr val="FFFFFF"/>
                </a:solidFill>
              </a:rPr>
              <a:t> | </a:t>
            </a:r>
            <a:r>
              <a:rPr lang="en-US" sz="1400" err="1">
                <a:solidFill>
                  <a:srgbClr val="FFFFFF"/>
                </a:solidFill>
              </a:rPr>
              <a:t>SeneddWales</a:t>
            </a:r>
            <a:endParaRPr lang="en-GB" sz="1400">
              <a:solidFill>
                <a:srgbClr val="FFFFFF"/>
              </a:solidFill>
            </a:endParaRPr>
          </a:p>
        </p:txBody>
      </p:sp>
      <p:sp>
        <p:nvSpPr>
          <p:cNvPr id="34" name="TextBox 33">
            <a:extLst>
              <a:ext uri="{FF2B5EF4-FFF2-40B4-BE49-F238E27FC236}">
                <a16:creationId xmlns:a16="http://schemas.microsoft.com/office/drawing/2014/main" id="{33DA1A98-0CF3-4738-9529-3033C1CABDEE}"/>
              </a:ext>
            </a:extLst>
          </p:cNvPr>
          <p:cNvSpPr txBox="1"/>
          <p:nvPr userDrawn="1"/>
        </p:nvSpPr>
        <p:spPr>
          <a:xfrm>
            <a:off x="666497" y="5491967"/>
            <a:ext cx="4198276" cy="276999"/>
          </a:xfrm>
          <a:prstGeom prst="rect">
            <a:avLst/>
          </a:prstGeom>
          <a:noFill/>
        </p:spPr>
        <p:txBody>
          <a:bodyPr wrap="square" lIns="108000" tIns="0" rIns="0" bIns="0" rtlCol="0" anchor="ctr" anchorCtr="0">
            <a:noAutofit/>
          </a:bodyPr>
          <a:lstStyle/>
          <a:p>
            <a:pPr marL="0" marR="0" lvl="0" indent="0" algn="l" defTabSz="914400" rtl="0" eaLnBrk="1" fontAlgn="auto" latinLnBrk="0" hangingPunct="1">
              <a:lnSpc>
                <a:spcPct val="110000"/>
              </a:lnSpc>
              <a:spcBef>
                <a:spcPts val="600"/>
              </a:spcBef>
              <a:spcAft>
                <a:spcPts val="600"/>
              </a:spcAft>
              <a:buClrTx/>
              <a:buSzTx/>
              <a:buFontTx/>
              <a:buNone/>
              <a:tabLst/>
              <a:defRPr/>
            </a:pPr>
            <a:r>
              <a:rPr lang="en-US" sz="1400" err="1">
                <a:solidFill>
                  <a:srgbClr val="FFFFFF"/>
                </a:solidFill>
              </a:rPr>
              <a:t>SeneddCymru</a:t>
            </a:r>
            <a:r>
              <a:rPr lang="en-US" sz="1400">
                <a:solidFill>
                  <a:srgbClr val="FFFFFF"/>
                </a:solidFill>
              </a:rPr>
              <a:t> | </a:t>
            </a:r>
            <a:r>
              <a:rPr lang="en-US" sz="1400" err="1">
                <a:solidFill>
                  <a:srgbClr val="FFFFFF"/>
                </a:solidFill>
              </a:rPr>
              <a:t>SeneddWales</a:t>
            </a:r>
            <a:endParaRPr lang="en-GB" sz="1400">
              <a:solidFill>
                <a:srgbClr val="FFFFFF"/>
              </a:solidFill>
            </a:endParaRPr>
          </a:p>
        </p:txBody>
      </p:sp>
      <p:sp>
        <p:nvSpPr>
          <p:cNvPr id="21" name="Title 1">
            <a:extLst>
              <a:ext uri="{FF2B5EF4-FFF2-40B4-BE49-F238E27FC236}">
                <a16:creationId xmlns:a16="http://schemas.microsoft.com/office/drawing/2014/main" id="{4D3DDF90-2B42-4713-AF68-0E5332AB99FD}"/>
              </a:ext>
            </a:extLst>
          </p:cNvPr>
          <p:cNvSpPr>
            <a:spLocks noGrp="1"/>
          </p:cNvSpPr>
          <p:nvPr>
            <p:ph type="title" hasCustomPrompt="1"/>
          </p:nvPr>
        </p:nvSpPr>
        <p:spPr>
          <a:xfrm>
            <a:off x="371475" y="333375"/>
            <a:ext cx="5364163" cy="1325563"/>
          </a:xfrm>
          <a:prstGeom prst="rect">
            <a:avLst/>
          </a:prstGeom>
        </p:spPr>
        <p:txBody>
          <a:bodyPr lIns="0" tIns="0" rIns="0" bIns="0" anchor="ctr" anchorCtr="0"/>
          <a:lstStyle>
            <a:lvl1pPr>
              <a:lnSpc>
                <a:spcPct val="110000"/>
              </a:lnSpc>
              <a:spcBef>
                <a:spcPts val="600"/>
              </a:spcBef>
              <a:spcAft>
                <a:spcPts val="600"/>
              </a:spcAft>
              <a:defRPr sz="3200">
                <a:solidFill>
                  <a:srgbClr val="FFFFFF"/>
                </a:solidFill>
              </a:defRPr>
            </a:lvl1pPr>
          </a:lstStyle>
          <a:p>
            <a:r>
              <a:rPr lang="en-US"/>
              <a:t>Add title here</a:t>
            </a:r>
            <a:endParaRPr lang="en-GB"/>
          </a:p>
        </p:txBody>
      </p:sp>
      <p:sp>
        <p:nvSpPr>
          <p:cNvPr id="28" name="Rectangle 27">
            <a:extLst>
              <a:ext uri="{FF2B5EF4-FFF2-40B4-BE49-F238E27FC236}">
                <a16:creationId xmlns:a16="http://schemas.microsoft.com/office/drawing/2014/main" id="{DDBDDED6-DA9D-4284-A90B-6CD82958D638}"/>
              </a:ext>
            </a:extLst>
          </p:cNvPr>
          <p:cNvSpPr/>
          <p:nvPr userDrawn="1"/>
        </p:nvSpPr>
        <p:spPr>
          <a:xfrm>
            <a:off x="373856" y="1658938"/>
            <a:ext cx="5369300" cy="36000"/>
          </a:xfrm>
          <a:prstGeom prst="rect">
            <a:avLst/>
          </a:prstGeom>
          <a:solidFill>
            <a:srgbClr val="FFFFFF">
              <a:alpha val="85098"/>
            </a:srgbClr>
          </a:solidFill>
          <a:ln w="12700" cap="flat" cmpd="sng" algn="ctr">
            <a:noFill/>
            <a:prstDash val="solid"/>
            <a:miter lim="800000"/>
          </a:ln>
          <a:effectLst/>
        </p:spPr>
        <p:txBody>
          <a:bodyPr rtlCol="0" anchor="ctr"/>
          <a:lstStyle/>
          <a:p>
            <a:pPr marL="0" marR="0" lvl="0" indent="0" algn="ctr" defTabSz="971282" eaLnBrk="1" fontAlgn="auto" latinLnBrk="0" hangingPunct="1">
              <a:lnSpc>
                <a:spcPct val="100000"/>
              </a:lnSpc>
              <a:spcBef>
                <a:spcPts val="0"/>
              </a:spcBef>
              <a:spcAft>
                <a:spcPts val="0"/>
              </a:spcAft>
              <a:buClrTx/>
              <a:buSzTx/>
              <a:buFontTx/>
              <a:buNone/>
              <a:tabLst/>
              <a:defRPr/>
            </a:pPr>
            <a:endParaRPr kumimoji="0" lang="en-GB" sz="3526" b="0" i="0" u="none" strike="noStrike" kern="0" cap="none" spc="0" normalizeH="0" baseline="0" noProof="0">
              <a:ln>
                <a:noFill/>
              </a:ln>
              <a:solidFill>
                <a:srgbClr val="FFFFFF"/>
              </a:solidFill>
              <a:effectLst/>
              <a:uLnTx/>
              <a:uFillTx/>
              <a:latin typeface="Montserrat Light"/>
              <a:ea typeface="+mn-ea"/>
              <a:cs typeface="+mn-cs"/>
            </a:endParaRPr>
          </a:p>
        </p:txBody>
      </p:sp>
      <p:sp>
        <p:nvSpPr>
          <p:cNvPr id="29" name="Text Placeholder 3">
            <a:extLst>
              <a:ext uri="{FF2B5EF4-FFF2-40B4-BE49-F238E27FC236}">
                <a16:creationId xmlns:a16="http://schemas.microsoft.com/office/drawing/2014/main" id="{59CE7BFF-31D0-4CF9-8F1B-9DA852746552}"/>
              </a:ext>
            </a:extLst>
          </p:cNvPr>
          <p:cNvSpPr>
            <a:spLocks noGrp="1"/>
          </p:cNvSpPr>
          <p:nvPr>
            <p:ph type="body" sz="quarter" idx="11"/>
          </p:nvPr>
        </p:nvSpPr>
        <p:spPr>
          <a:xfrm>
            <a:off x="371475" y="1694939"/>
            <a:ext cx="5372100" cy="1190738"/>
          </a:xfrm>
          <a:prstGeom prst="rect">
            <a:avLst/>
          </a:prstGeom>
        </p:spPr>
        <p:txBody>
          <a:bodyPr lIns="0" tIns="0" rIns="0" bIns="0" anchor="ctr" anchorCtr="0"/>
          <a:lstStyle>
            <a:lvl1pPr marL="0" indent="0">
              <a:lnSpc>
                <a:spcPct val="110000"/>
              </a:lnSpc>
              <a:spcBef>
                <a:spcPts val="600"/>
              </a:spcBef>
              <a:spcAft>
                <a:spcPts val="600"/>
              </a:spcAft>
              <a:buNone/>
              <a:defRPr sz="1800">
                <a:solidFill>
                  <a:srgbClr val="FFFFFF"/>
                </a:solidFill>
              </a:defRPr>
            </a:lvl1pPr>
            <a:lvl2pPr marL="457200" indent="0">
              <a:buNone/>
              <a:defRPr sz="1800">
                <a:solidFill>
                  <a:srgbClr val="FFFFFF"/>
                </a:solidFill>
              </a:defRPr>
            </a:lvl2pPr>
            <a:lvl3pPr marL="914400" indent="0">
              <a:buNone/>
              <a:defRPr sz="1800">
                <a:solidFill>
                  <a:srgbClr val="FFFFFF"/>
                </a:solidFill>
              </a:defRPr>
            </a:lvl3pPr>
            <a:lvl4pPr marL="1371600" indent="0">
              <a:buNone/>
              <a:defRPr sz="1800">
                <a:solidFill>
                  <a:srgbClr val="FFFFFF"/>
                </a:solidFill>
              </a:defRPr>
            </a:lvl4pPr>
            <a:lvl5pPr marL="1828800" indent="0">
              <a:buNone/>
              <a:defRPr sz="1800">
                <a:solidFill>
                  <a:srgbClr val="FFFFFF"/>
                </a:solidFill>
              </a:defRPr>
            </a:lvl5pPr>
          </a:lstStyle>
          <a:p>
            <a:pPr lvl="0"/>
            <a:r>
              <a:rPr lang="en-US"/>
              <a:t>Click to edit Master text style</a:t>
            </a:r>
          </a:p>
        </p:txBody>
      </p:sp>
      <p:sp>
        <p:nvSpPr>
          <p:cNvPr id="33" name="Picture Placeholder 2">
            <a:extLst>
              <a:ext uri="{FF2B5EF4-FFF2-40B4-BE49-F238E27FC236}">
                <a16:creationId xmlns:a16="http://schemas.microsoft.com/office/drawing/2014/main" id="{50BBD88D-D9C5-4FF7-8927-E6447D8C0939}"/>
              </a:ext>
            </a:extLst>
          </p:cNvPr>
          <p:cNvSpPr>
            <a:spLocks noGrp="1"/>
          </p:cNvSpPr>
          <p:nvPr>
            <p:ph type="pic" sz="quarter" idx="16" hasCustomPrompt="1"/>
          </p:nvPr>
        </p:nvSpPr>
        <p:spPr>
          <a:xfrm>
            <a:off x="6959600" y="462660"/>
            <a:ext cx="4860925" cy="5932680"/>
          </a:xfrm>
          <a:prstGeom prst="rect">
            <a:avLst/>
          </a:prstGeom>
        </p:spPr>
        <p:txBody>
          <a:bodyPr anchor="ctr" anchorCtr="1"/>
          <a:lstStyle>
            <a:lvl1pPr marL="0" indent="0">
              <a:buNone/>
              <a:defRPr/>
            </a:lvl1pPr>
          </a:lstStyle>
          <a:p>
            <a:r>
              <a:rPr lang="en-GB"/>
              <a:t>Illustration</a:t>
            </a:r>
          </a:p>
        </p:txBody>
      </p:sp>
    </p:spTree>
    <p:extLst>
      <p:ext uri="{BB962C8B-B14F-4D97-AF65-F5344CB8AC3E}">
        <p14:creationId xmlns:p14="http://schemas.microsoft.com/office/powerpoint/2010/main" val="2483424155"/>
      </p:ext>
    </p:extLst>
  </p:cSld>
  <p:clrMapOvr>
    <a:masterClrMapping/>
  </p:clrMapOvr>
  <p:extLst>
    <p:ext uri="{DCECCB84-F9BA-43D5-87BE-67443E8EF086}">
      <p15:sldGuideLst xmlns:p15="http://schemas.microsoft.com/office/powerpoint/2012/main">
        <p15:guide id="1" pos="3840">
          <p15:clr>
            <a:srgbClr val="FBAE40"/>
          </p15:clr>
        </p15:guide>
        <p15:guide id="2" orient="horz" pos="2160">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Statement-English">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04DCAEB-95DA-4A24-A778-1142C32D0626}"/>
              </a:ext>
            </a:extLst>
          </p:cNvPr>
          <p:cNvSpPr txBox="1"/>
          <p:nvPr userDrawn="1"/>
        </p:nvSpPr>
        <p:spPr>
          <a:xfrm>
            <a:off x="371475" y="333374"/>
            <a:ext cx="5724525" cy="5435599"/>
          </a:xfrm>
          <a:custGeom>
            <a:avLst/>
            <a:gdLst>
              <a:gd name="connsiteX0" fmla="*/ 0 w 6118128"/>
              <a:gd name="connsiteY0" fmla="*/ 0 h 5435599"/>
              <a:gd name="connsiteX1" fmla="*/ 6118128 w 6118128"/>
              <a:gd name="connsiteY1" fmla="*/ 0 h 5435599"/>
              <a:gd name="connsiteX2" fmla="*/ 6118128 w 6118128"/>
              <a:gd name="connsiteY2" fmla="*/ 5435599 h 5435599"/>
              <a:gd name="connsiteX3" fmla="*/ 0 w 6118128"/>
              <a:gd name="connsiteY3" fmla="*/ 5435599 h 5435599"/>
              <a:gd name="connsiteX4" fmla="*/ 0 w 6118128"/>
              <a:gd name="connsiteY4" fmla="*/ 0 h 5435599"/>
              <a:gd name="connsiteX0" fmla="*/ 0 w 6118128"/>
              <a:gd name="connsiteY0" fmla="*/ 0 h 5435599"/>
              <a:gd name="connsiteX1" fmla="*/ 6118128 w 6118128"/>
              <a:gd name="connsiteY1" fmla="*/ 0 h 5435599"/>
              <a:gd name="connsiteX2" fmla="*/ 5175153 w 6118128"/>
              <a:gd name="connsiteY2" fmla="*/ 5435599 h 5435599"/>
              <a:gd name="connsiteX3" fmla="*/ 0 w 6118128"/>
              <a:gd name="connsiteY3" fmla="*/ 5435599 h 5435599"/>
              <a:gd name="connsiteX4" fmla="*/ 0 w 6118128"/>
              <a:gd name="connsiteY4" fmla="*/ 0 h 54355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18128" h="5435599">
                <a:moveTo>
                  <a:pt x="0" y="0"/>
                </a:moveTo>
                <a:lnTo>
                  <a:pt x="6118128" y="0"/>
                </a:lnTo>
                <a:lnTo>
                  <a:pt x="5175153" y="5435599"/>
                </a:lnTo>
                <a:lnTo>
                  <a:pt x="0" y="5435599"/>
                </a:lnTo>
                <a:lnTo>
                  <a:pt x="0" y="0"/>
                </a:lnTo>
                <a:close/>
              </a:path>
            </a:pathLst>
          </a:custGeom>
          <a:noFill/>
        </p:spPr>
        <p:txBody>
          <a:bodyPr wrap="square" lIns="0" tIns="0" rIns="360000" bIns="0" rtlCol="0" anchor="ctr" anchorCtr="0">
            <a:noAutofit/>
          </a:bodyPr>
          <a:lstStyle/>
          <a:p>
            <a:pPr>
              <a:lnSpc>
                <a:spcPct val="110000"/>
              </a:lnSpc>
              <a:spcBef>
                <a:spcPts val="1200"/>
              </a:spcBef>
              <a:spcAft>
                <a:spcPts val="1200"/>
              </a:spcAft>
            </a:pPr>
            <a:r>
              <a:rPr lang="en-GB" sz="2600">
                <a:solidFill>
                  <a:srgbClr val="FFFFFF"/>
                </a:solidFill>
                <a:latin typeface="Montserrat Alternates Light" panose="00000400000000000000" pitchFamily="2" charset="0"/>
              </a:rPr>
              <a:t>The Welsh Parliament is the democratically elected body that represents the interests of Wales and its people. Commonly known as the Senedd, it makes laws for Wales, agrees Welsh taxes and holds the Welsh Government to account.   </a:t>
            </a:r>
          </a:p>
        </p:txBody>
      </p:sp>
      <p:sp>
        <p:nvSpPr>
          <p:cNvPr id="4" name="Picture Placeholder 9">
            <a:extLst>
              <a:ext uri="{FF2B5EF4-FFF2-40B4-BE49-F238E27FC236}">
                <a16:creationId xmlns:a16="http://schemas.microsoft.com/office/drawing/2014/main" id="{C7392C06-AD70-4BA5-9FEB-E67B061D532E}"/>
              </a:ext>
            </a:extLst>
          </p:cNvPr>
          <p:cNvSpPr>
            <a:spLocks noGrp="1"/>
          </p:cNvSpPr>
          <p:nvPr>
            <p:ph type="pic" sz="quarter" idx="10"/>
          </p:nvPr>
        </p:nvSpPr>
        <p:spPr>
          <a:xfrm>
            <a:off x="5688000" y="0"/>
            <a:ext cx="6519152" cy="6866312"/>
          </a:xfrm>
          <a:custGeom>
            <a:avLst/>
            <a:gdLst>
              <a:gd name="connsiteX0" fmla="*/ 0 w 6815640"/>
              <a:gd name="connsiteY0" fmla="*/ 0 h 6858000"/>
              <a:gd name="connsiteX1" fmla="*/ 6815640 w 6815640"/>
              <a:gd name="connsiteY1" fmla="*/ 0 h 6858000"/>
              <a:gd name="connsiteX2" fmla="*/ 6815640 w 6815640"/>
              <a:gd name="connsiteY2" fmla="*/ 6858000 h 6858000"/>
              <a:gd name="connsiteX3" fmla="*/ 0 w 6815640"/>
              <a:gd name="connsiteY3" fmla="*/ 6858000 h 6858000"/>
              <a:gd name="connsiteX4" fmla="*/ 0 w 6815640"/>
              <a:gd name="connsiteY4" fmla="*/ 0 h 6858000"/>
              <a:gd name="connsiteX0" fmla="*/ 1080654 w 6815640"/>
              <a:gd name="connsiteY0" fmla="*/ 0 h 6858000"/>
              <a:gd name="connsiteX1" fmla="*/ 6815640 w 6815640"/>
              <a:gd name="connsiteY1" fmla="*/ 0 h 6858000"/>
              <a:gd name="connsiteX2" fmla="*/ 6815640 w 6815640"/>
              <a:gd name="connsiteY2" fmla="*/ 6858000 h 6858000"/>
              <a:gd name="connsiteX3" fmla="*/ 0 w 6815640"/>
              <a:gd name="connsiteY3" fmla="*/ 6858000 h 6858000"/>
              <a:gd name="connsiteX4" fmla="*/ 1080654 w 6815640"/>
              <a:gd name="connsiteY4" fmla="*/ 0 h 6858000"/>
              <a:gd name="connsiteX0" fmla="*/ 723206 w 6458192"/>
              <a:gd name="connsiteY0" fmla="*/ 0 h 6866312"/>
              <a:gd name="connsiteX1" fmla="*/ 6458192 w 6458192"/>
              <a:gd name="connsiteY1" fmla="*/ 0 h 6866312"/>
              <a:gd name="connsiteX2" fmla="*/ 6458192 w 6458192"/>
              <a:gd name="connsiteY2" fmla="*/ 6858000 h 6866312"/>
              <a:gd name="connsiteX3" fmla="*/ 0 w 6458192"/>
              <a:gd name="connsiteY3" fmla="*/ 6866312 h 6866312"/>
              <a:gd name="connsiteX4" fmla="*/ 723206 w 6458192"/>
              <a:gd name="connsiteY4" fmla="*/ 0 h 6866312"/>
              <a:gd name="connsiteX0" fmla="*/ 1180406 w 6458192"/>
              <a:gd name="connsiteY0" fmla="*/ 0 h 6866312"/>
              <a:gd name="connsiteX1" fmla="*/ 6458192 w 6458192"/>
              <a:gd name="connsiteY1" fmla="*/ 0 h 6866312"/>
              <a:gd name="connsiteX2" fmla="*/ 6458192 w 6458192"/>
              <a:gd name="connsiteY2" fmla="*/ 6858000 h 6866312"/>
              <a:gd name="connsiteX3" fmla="*/ 0 w 6458192"/>
              <a:gd name="connsiteY3" fmla="*/ 6866312 h 6866312"/>
              <a:gd name="connsiteX4" fmla="*/ 1180406 w 6458192"/>
              <a:gd name="connsiteY4" fmla="*/ 0 h 6866312"/>
              <a:gd name="connsiteX0" fmla="*/ 1210886 w 6488672"/>
              <a:gd name="connsiteY0" fmla="*/ 0 h 6873932"/>
              <a:gd name="connsiteX1" fmla="*/ 6488672 w 6488672"/>
              <a:gd name="connsiteY1" fmla="*/ 0 h 6873932"/>
              <a:gd name="connsiteX2" fmla="*/ 6488672 w 6488672"/>
              <a:gd name="connsiteY2" fmla="*/ 6858000 h 6873932"/>
              <a:gd name="connsiteX3" fmla="*/ 0 w 6488672"/>
              <a:gd name="connsiteY3" fmla="*/ 6873932 h 6873932"/>
              <a:gd name="connsiteX4" fmla="*/ 1210886 w 6488672"/>
              <a:gd name="connsiteY4" fmla="*/ 0 h 6873932"/>
              <a:gd name="connsiteX0" fmla="*/ 1226126 w 6503912"/>
              <a:gd name="connsiteY0" fmla="*/ 0 h 6866312"/>
              <a:gd name="connsiteX1" fmla="*/ 6503912 w 6503912"/>
              <a:gd name="connsiteY1" fmla="*/ 0 h 6866312"/>
              <a:gd name="connsiteX2" fmla="*/ 6503912 w 6503912"/>
              <a:gd name="connsiteY2" fmla="*/ 6858000 h 6866312"/>
              <a:gd name="connsiteX3" fmla="*/ 0 w 6503912"/>
              <a:gd name="connsiteY3" fmla="*/ 6866312 h 6866312"/>
              <a:gd name="connsiteX4" fmla="*/ 1226126 w 6503912"/>
              <a:gd name="connsiteY4" fmla="*/ 0 h 6866312"/>
              <a:gd name="connsiteX0" fmla="*/ 1200726 w 6503912"/>
              <a:gd name="connsiteY0" fmla="*/ 0 h 6866312"/>
              <a:gd name="connsiteX1" fmla="*/ 6503912 w 6503912"/>
              <a:gd name="connsiteY1" fmla="*/ 0 h 6866312"/>
              <a:gd name="connsiteX2" fmla="*/ 6503912 w 6503912"/>
              <a:gd name="connsiteY2" fmla="*/ 6858000 h 6866312"/>
              <a:gd name="connsiteX3" fmla="*/ 0 w 6503912"/>
              <a:gd name="connsiteY3" fmla="*/ 6866312 h 6866312"/>
              <a:gd name="connsiteX4" fmla="*/ 1200726 w 6503912"/>
              <a:gd name="connsiteY4" fmla="*/ 0 h 6866312"/>
              <a:gd name="connsiteX0" fmla="*/ 1200726 w 6511532"/>
              <a:gd name="connsiteY0" fmla="*/ 0 h 6866312"/>
              <a:gd name="connsiteX1" fmla="*/ 6503912 w 6511532"/>
              <a:gd name="connsiteY1" fmla="*/ 0 h 6866312"/>
              <a:gd name="connsiteX2" fmla="*/ 6511532 w 6511532"/>
              <a:gd name="connsiteY2" fmla="*/ 6865620 h 6866312"/>
              <a:gd name="connsiteX3" fmla="*/ 0 w 6511532"/>
              <a:gd name="connsiteY3" fmla="*/ 6866312 h 6866312"/>
              <a:gd name="connsiteX4" fmla="*/ 1200726 w 6511532"/>
              <a:gd name="connsiteY4" fmla="*/ 0 h 6866312"/>
              <a:gd name="connsiteX0" fmla="*/ 1200726 w 6519152"/>
              <a:gd name="connsiteY0" fmla="*/ 0 h 6866312"/>
              <a:gd name="connsiteX1" fmla="*/ 6519152 w 6519152"/>
              <a:gd name="connsiteY1" fmla="*/ 0 h 6866312"/>
              <a:gd name="connsiteX2" fmla="*/ 6511532 w 6519152"/>
              <a:gd name="connsiteY2" fmla="*/ 6865620 h 6866312"/>
              <a:gd name="connsiteX3" fmla="*/ 0 w 6519152"/>
              <a:gd name="connsiteY3" fmla="*/ 6866312 h 6866312"/>
              <a:gd name="connsiteX4" fmla="*/ 1200726 w 6519152"/>
              <a:gd name="connsiteY4" fmla="*/ 0 h 68663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19152" h="6866312">
                <a:moveTo>
                  <a:pt x="1200726" y="0"/>
                </a:moveTo>
                <a:lnTo>
                  <a:pt x="6519152" y="0"/>
                </a:lnTo>
                <a:lnTo>
                  <a:pt x="6511532" y="6865620"/>
                </a:lnTo>
                <a:lnTo>
                  <a:pt x="0" y="6866312"/>
                </a:lnTo>
                <a:lnTo>
                  <a:pt x="1200726" y="0"/>
                </a:lnTo>
                <a:close/>
              </a:path>
            </a:pathLst>
          </a:custGeom>
          <a:blipFill dpi="0" rotWithShape="1">
            <a:blip r:embed="rId2">
              <a:extLst>
                <a:ext uri="{28A0092B-C50C-407E-A947-70E740481C1C}">
                  <a14:useLocalDpi xmlns:a14="http://schemas.microsoft.com/office/drawing/2010/main" val="0"/>
                </a:ext>
              </a:extLst>
            </a:blip>
            <a:srcRect/>
            <a:stretch>
              <a:fillRect l="-9639" r="-3013"/>
            </a:stretch>
          </a:blipFill>
        </p:spPr>
        <p:txBody>
          <a:bodyPr anchor="ctr"/>
          <a:lstStyle>
            <a:lvl1pPr algn="ctr">
              <a:buNone/>
              <a:defRPr b="1">
                <a:solidFill>
                  <a:schemeClr val="bg1"/>
                </a:solidFill>
                <a:latin typeface="+mj-lt"/>
              </a:defRPr>
            </a:lvl1pPr>
          </a:lstStyle>
          <a:p>
            <a:endParaRPr lang="en-GB"/>
          </a:p>
        </p:txBody>
      </p:sp>
    </p:spTree>
    <p:extLst>
      <p:ext uri="{BB962C8B-B14F-4D97-AF65-F5344CB8AC3E}">
        <p14:creationId xmlns:p14="http://schemas.microsoft.com/office/powerpoint/2010/main" val="1661597974"/>
      </p:ext>
    </p:extLst>
  </p:cSld>
  <p:clrMapOvr>
    <a:masterClrMapping/>
  </p:clrMapOvr>
  <p:extLst>
    <p:ext uri="{DCECCB84-F9BA-43D5-87BE-67443E8EF086}">
      <p15:sldGuideLst xmlns:p15="http://schemas.microsoft.com/office/powerpoint/2012/main">
        <p15:guide id="1" pos="3840">
          <p15:clr>
            <a:srgbClr val="FBAE40"/>
          </p15:clr>
        </p15:guide>
        <p15:guide id="2" orient="horz" pos="2160">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Statement-Welsh">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04DCAEB-95DA-4A24-A778-1142C32D0626}"/>
              </a:ext>
            </a:extLst>
          </p:cNvPr>
          <p:cNvSpPr txBox="1"/>
          <p:nvPr userDrawn="1"/>
        </p:nvSpPr>
        <p:spPr>
          <a:xfrm>
            <a:off x="371475" y="333374"/>
            <a:ext cx="5724525" cy="5435599"/>
          </a:xfrm>
          <a:custGeom>
            <a:avLst/>
            <a:gdLst>
              <a:gd name="connsiteX0" fmla="*/ 0 w 6118128"/>
              <a:gd name="connsiteY0" fmla="*/ 0 h 5435599"/>
              <a:gd name="connsiteX1" fmla="*/ 6118128 w 6118128"/>
              <a:gd name="connsiteY1" fmla="*/ 0 h 5435599"/>
              <a:gd name="connsiteX2" fmla="*/ 6118128 w 6118128"/>
              <a:gd name="connsiteY2" fmla="*/ 5435599 h 5435599"/>
              <a:gd name="connsiteX3" fmla="*/ 0 w 6118128"/>
              <a:gd name="connsiteY3" fmla="*/ 5435599 h 5435599"/>
              <a:gd name="connsiteX4" fmla="*/ 0 w 6118128"/>
              <a:gd name="connsiteY4" fmla="*/ 0 h 5435599"/>
              <a:gd name="connsiteX0" fmla="*/ 0 w 6118128"/>
              <a:gd name="connsiteY0" fmla="*/ 0 h 5435599"/>
              <a:gd name="connsiteX1" fmla="*/ 6118128 w 6118128"/>
              <a:gd name="connsiteY1" fmla="*/ 0 h 5435599"/>
              <a:gd name="connsiteX2" fmla="*/ 5175153 w 6118128"/>
              <a:gd name="connsiteY2" fmla="*/ 5435599 h 5435599"/>
              <a:gd name="connsiteX3" fmla="*/ 0 w 6118128"/>
              <a:gd name="connsiteY3" fmla="*/ 5435599 h 5435599"/>
              <a:gd name="connsiteX4" fmla="*/ 0 w 6118128"/>
              <a:gd name="connsiteY4" fmla="*/ 0 h 54355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18128" h="5435599">
                <a:moveTo>
                  <a:pt x="0" y="0"/>
                </a:moveTo>
                <a:lnTo>
                  <a:pt x="6118128" y="0"/>
                </a:lnTo>
                <a:lnTo>
                  <a:pt x="5175153" y="5435599"/>
                </a:lnTo>
                <a:lnTo>
                  <a:pt x="0" y="5435599"/>
                </a:lnTo>
                <a:lnTo>
                  <a:pt x="0" y="0"/>
                </a:lnTo>
                <a:close/>
              </a:path>
            </a:pathLst>
          </a:custGeom>
          <a:noFill/>
        </p:spPr>
        <p:txBody>
          <a:bodyPr wrap="square" lIns="0" tIns="0" rIns="360000" bIns="0" rtlCol="0" anchor="ctr" anchorCtr="0">
            <a:noAutofit/>
          </a:bodyPr>
          <a:lstStyle/>
          <a:p>
            <a:pPr>
              <a:lnSpc>
                <a:spcPct val="110000"/>
              </a:lnSpc>
              <a:spcBef>
                <a:spcPts val="1200"/>
              </a:spcBef>
              <a:spcAft>
                <a:spcPts val="1200"/>
              </a:spcAft>
            </a:pPr>
            <a:r>
              <a:rPr lang="cy-GB" sz="2600" noProof="0">
                <a:solidFill>
                  <a:srgbClr val="FFFFFF"/>
                </a:solidFill>
                <a:latin typeface="Montserrat Alternates Light" panose="00000400000000000000" pitchFamily="2" charset="0"/>
              </a:rPr>
              <a:t>Senedd Cymru yw’r corff sy’n cael ei ethol yn ddemocrataidd i gynrychioli buddiannau Cymru a’i phobl. Mae’r Senedd, fel y’i gelwir, yn deddfu ar gyfer Cymru, yn cytuno ar drethi yng Nghymru, ac yn dwyn Llywodraeth Cymru i gyfrif.</a:t>
            </a:r>
          </a:p>
        </p:txBody>
      </p:sp>
      <p:sp>
        <p:nvSpPr>
          <p:cNvPr id="4" name="Picture Placeholder 9">
            <a:extLst>
              <a:ext uri="{FF2B5EF4-FFF2-40B4-BE49-F238E27FC236}">
                <a16:creationId xmlns:a16="http://schemas.microsoft.com/office/drawing/2014/main" id="{CF884398-DCEF-4BEE-9563-496C2C8DE96E}"/>
              </a:ext>
            </a:extLst>
          </p:cNvPr>
          <p:cNvSpPr>
            <a:spLocks noGrp="1"/>
          </p:cNvSpPr>
          <p:nvPr>
            <p:ph type="pic" sz="quarter" idx="10"/>
          </p:nvPr>
        </p:nvSpPr>
        <p:spPr>
          <a:xfrm>
            <a:off x="5688000" y="0"/>
            <a:ext cx="6519152" cy="6866312"/>
          </a:xfrm>
          <a:custGeom>
            <a:avLst/>
            <a:gdLst>
              <a:gd name="connsiteX0" fmla="*/ 0 w 6815640"/>
              <a:gd name="connsiteY0" fmla="*/ 0 h 6858000"/>
              <a:gd name="connsiteX1" fmla="*/ 6815640 w 6815640"/>
              <a:gd name="connsiteY1" fmla="*/ 0 h 6858000"/>
              <a:gd name="connsiteX2" fmla="*/ 6815640 w 6815640"/>
              <a:gd name="connsiteY2" fmla="*/ 6858000 h 6858000"/>
              <a:gd name="connsiteX3" fmla="*/ 0 w 6815640"/>
              <a:gd name="connsiteY3" fmla="*/ 6858000 h 6858000"/>
              <a:gd name="connsiteX4" fmla="*/ 0 w 6815640"/>
              <a:gd name="connsiteY4" fmla="*/ 0 h 6858000"/>
              <a:gd name="connsiteX0" fmla="*/ 1080654 w 6815640"/>
              <a:gd name="connsiteY0" fmla="*/ 0 h 6858000"/>
              <a:gd name="connsiteX1" fmla="*/ 6815640 w 6815640"/>
              <a:gd name="connsiteY1" fmla="*/ 0 h 6858000"/>
              <a:gd name="connsiteX2" fmla="*/ 6815640 w 6815640"/>
              <a:gd name="connsiteY2" fmla="*/ 6858000 h 6858000"/>
              <a:gd name="connsiteX3" fmla="*/ 0 w 6815640"/>
              <a:gd name="connsiteY3" fmla="*/ 6858000 h 6858000"/>
              <a:gd name="connsiteX4" fmla="*/ 1080654 w 6815640"/>
              <a:gd name="connsiteY4" fmla="*/ 0 h 6858000"/>
              <a:gd name="connsiteX0" fmla="*/ 723206 w 6458192"/>
              <a:gd name="connsiteY0" fmla="*/ 0 h 6866312"/>
              <a:gd name="connsiteX1" fmla="*/ 6458192 w 6458192"/>
              <a:gd name="connsiteY1" fmla="*/ 0 h 6866312"/>
              <a:gd name="connsiteX2" fmla="*/ 6458192 w 6458192"/>
              <a:gd name="connsiteY2" fmla="*/ 6858000 h 6866312"/>
              <a:gd name="connsiteX3" fmla="*/ 0 w 6458192"/>
              <a:gd name="connsiteY3" fmla="*/ 6866312 h 6866312"/>
              <a:gd name="connsiteX4" fmla="*/ 723206 w 6458192"/>
              <a:gd name="connsiteY4" fmla="*/ 0 h 6866312"/>
              <a:gd name="connsiteX0" fmla="*/ 1180406 w 6458192"/>
              <a:gd name="connsiteY0" fmla="*/ 0 h 6866312"/>
              <a:gd name="connsiteX1" fmla="*/ 6458192 w 6458192"/>
              <a:gd name="connsiteY1" fmla="*/ 0 h 6866312"/>
              <a:gd name="connsiteX2" fmla="*/ 6458192 w 6458192"/>
              <a:gd name="connsiteY2" fmla="*/ 6858000 h 6866312"/>
              <a:gd name="connsiteX3" fmla="*/ 0 w 6458192"/>
              <a:gd name="connsiteY3" fmla="*/ 6866312 h 6866312"/>
              <a:gd name="connsiteX4" fmla="*/ 1180406 w 6458192"/>
              <a:gd name="connsiteY4" fmla="*/ 0 h 6866312"/>
              <a:gd name="connsiteX0" fmla="*/ 1210886 w 6488672"/>
              <a:gd name="connsiteY0" fmla="*/ 0 h 6873932"/>
              <a:gd name="connsiteX1" fmla="*/ 6488672 w 6488672"/>
              <a:gd name="connsiteY1" fmla="*/ 0 h 6873932"/>
              <a:gd name="connsiteX2" fmla="*/ 6488672 w 6488672"/>
              <a:gd name="connsiteY2" fmla="*/ 6858000 h 6873932"/>
              <a:gd name="connsiteX3" fmla="*/ 0 w 6488672"/>
              <a:gd name="connsiteY3" fmla="*/ 6873932 h 6873932"/>
              <a:gd name="connsiteX4" fmla="*/ 1210886 w 6488672"/>
              <a:gd name="connsiteY4" fmla="*/ 0 h 6873932"/>
              <a:gd name="connsiteX0" fmla="*/ 1226126 w 6503912"/>
              <a:gd name="connsiteY0" fmla="*/ 0 h 6866312"/>
              <a:gd name="connsiteX1" fmla="*/ 6503912 w 6503912"/>
              <a:gd name="connsiteY1" fmla="*/ 0 h 6866312"/>
              <a:gd name="connsiteX2" fmla="*/ 6503912 w 6503912"/>
              <a:gd name="connsiteY2" fmla="*/ 6858000 h 6866312"/>
              <a:gd name="connsiteX3" fmla="*/ 0 w 6503912"/>
              <a:gd name="connsiteY3" fmla="*/ 6866312 h 6866312"/>
              <a:gd name="connsiteX4" fmla="*/ 1226126 w 6503912"/>
              <a:gd name="connsiteY4" fmla="*/ 0 h 6866312"/>
              <a:gd name="connsiteX0" fmla="*/ 1200726 w 6503912"/>
              <a:gd name="connsiteY0" fmla="*/ 0 h 6866312"/>
              <a:gd name="connsiteX1" fmla="*/ 6503912 w 6503912"/>
              <a:gd name="connsiteY1" fmla="*/ 0 h 6866312"/>
              <a:gd name="connsiteX2" fmla="*/ 6503912 w 6503912"/>
              <a:gd name="connsiteY2" fmla="*/ 6858000 h 6866312"/>
              <a:gd name="connsiteX3" fmla="*/ 0 w 6503912"/>
              <a:gd name="connsiteY3" fmla="*/ 6866312 h 6866312"/>
              <a:gd name="connsiteX4" fmla="*/ 1200726 w 6503912"/>
              <a:gd name="connsiteY4" fmla="*/ 0 h 6866312"/>
              <a:gd name="connsiteX0" fmla="*/ 1200726 w 6511532"/>
              <a:gd name="connsiteY0" fmla="*/ 0 h 6866312"/>
              <a:gd name="connsiteX1" fmla="*/ 6503912 w 6511532"/>
              <a:gd name="connsiteY1" fmla="*/ 0 h 6866312"/>
              <a:gd name="connsiteX2" fmla="*/ 6511532 w 6511532"/>
              <a:gd name="connsiteY2" fmla="*/ 6865620 h 6866312"/>
              <a:gd name="connsiteX3" fmla="*/ 0 w 6511532"/>
              <a:gd name="connsiteY3" fmla="*/ 6866312 h 6866312"/>
              <a:gd name="connsiteX4" fmla="*/ 1200726 w 6511532"/>
              <a:gd name="connsiteY4" fmla="*/ 0 h 6866312"/>
              <a:gd name="connsiteX0" fmla="*/ 1200726 w 6519152"/>
              <a:gd name="connsiteY0" fmla="*/ 0 h 6866312"/>
              <a:gd name="connsiteX1" fmla="*/ 6519152 w 6519152"/>
              <a:gd name="connsiteY1" fmla="*/ 0 h 6866312"/>
              <a:gd name="connsiteX2" fmla="*/ 6511532 w 6519152"/>
              <a:gd name="connsiteY2" fmla="*/ 6865620 h 6866312"/>
              <a:gd name="connsiteX3" fmla="*/ 0 w 6519152"/>
              <a:gd name="connsiteY3" fmla="*/ 6866312 h 6866312"/>
              <a:gd name="connsiteX4" fmla="*/ 1200726 w 6519152"/>
              <a:gd name="connsiteY4" fmla="*/ 0 h 68663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19152" h="6866312">
                <a:moveTo>
                  <a:pt x="1200726" y="0"/>
                </a:moveTo>
                <a:lnTo>
                  <a:pt x="6519152" y="0"/>
                </a:lnTo>
                <a:lnTo>
                  <a:pt x="6511532" y="6865620"/>
                </a:lnTo>
                <a:lnTo>
                  <a:pt x="0" y="6866312"/>
                </a:lnTo>
                <a:lnTo>
                  <a:pt x="1200726" y="0"/>
                </a:lnTo>
                <a:close/>
              </a:path>
            </a:pathLst>
          </a:custGeom>
          <a:blipFill dpi="0" rotWithShape="1">
            <a:blip r:embed="rId2">
              <a:extLst>
                <a:ext uri="{28A0092B-C50C-407E-A947-70E740481C1C}">
                  <a14:useLocalDpi xmlns:a14="http://schemas.microsoft.com/office/drawing/2010/main" val="0"/>
                </a:ext>
              </a:extLst>
            </a:blip>
            <a:srcRect/>
            <a:stretch>
              <a:fillRect l="-9639" r="-3013"/>
            </a:stretch>
          </a:blipFill>
        </p:spPr>
        <p:txBody>
          <a:bodyPr anchor="ctr"/>
          <a:lstStyle>
            <a:lvl1pPr algn="ctr">
              <a:buNone/>
              <a:defRPr b="1">
                <a:solidFill>
                  <a:schemeClr val="bg1"/>
                </a:solidFill>
                <a:latin typeface="+mj-lt"/>
              </a:defRPr>
            </a:lvl1pPr>
          </a:lstStyle>
          <a:p>
            <a:endParaRPr lang="en-GB"/>
          </a:p>
        </p:txBody>
      </p:sp>
    </p:spTree>
    <p:extLst>
      <p:ext uri="{BB962C8B-B14F-4D97-AF65-F5344CB8AC3E}">
        <p14:creationId xmlns:p14="http://schemas.microsoft.com/office/powerpoint/2010/main" val="1402233121"/>
      </p:ext>
    </p:extLst>
  </p:cSld>
  <p:clrMapOvr>
    <a:masterClrMapping/>
  </p:clrMapOvr>
  <p:extLst>
    <p:ext uri="{DCECCB84-F9BA-43D5-87BE-67443E8EF086}">
      <p15:sldGuideLst xmlns:p15="http://schemas.microsoft.com/office/powerpoint/2012/main">
        <p15:guide id="1" pos="3840">
          <p15:clr>
            <a:srgbClr val="FBAE40"/>
          </p15:clr>
        </p15:guide>
        <p15:guide id="2" orient="horz" pos="216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4" name="Page Title">
            <a:extLst>
              <a:ext uri="{FF2B5EF4-FFF2-40B4-BE49-F238E27FC236}">
                <a16:creationId xmlns:a16="http://schemas.microsoft.com/office/drawing/2014/main" id="{835CA9BB-A6B4-CA47-B677-9D20AA2EE172}"/>
              </a:ext>
            </a:extLst>
          </p:cNvPr>
          <p:cNvSpPr>
            <a:spLocks noGrp="1"/>
          </p:cNvSpPr>
          <p:nvPr>
            <p:ph type="title" hasCustomPrompt="1"/>
          </p:nvPr>
        </p:nvSpPr>
        <p:spPr>
          <a:xfrm>
            <a:off x="290455" y="467140"/>
            <a:ext cx="7689574" cy="1093304"/>
          </a:xfrm>
        </p:spPr>
        <p:txBody>
          <a:bodyPr anchor="t"/>
          <a:lstStyle>
            <a:lvl1pPr>
              <a:defRPr lang="en-GB" sz="4200" b="1" i="0" kern="1200" dirty="0">
                <a:solidFill>
                  <a:schemeClr val="tx1">
                    <a:lumMod val="95000"/>
                    <a:lumOff val="5000"/>
                  </a:schemeClr>
                </a:solidFill>
                <a:latin typeface="Montserrat ExtraBold" pitchFamily="2" charset="77"/>
                <a:ea typeface="+mj-ea"/>
                <a:cs typeface="+mj-cs"/>
              </a:defRPr>
            </a:lvl1pPr>
          </a:lstStyle>
          <a:p>
            <a:r>
              <a:rPr lang="en-GB"/>
              <a:t>TITLE TO GO HERE</a:t>
            </a:r>
            <a:endParaRPr lang="en-US"/>
          </a:p>
        </p:txBody>
      </p:sp>
      <p:sp>
        <p:nvSpPr>
          <p:cNvPr id="26" name="Time">
            <a:extLst>
              <a:ext uri="{FF2B5EF4-FFF2-40B4-BE49-F238E27FC236}">
                <a16:creationId xmlns:a16="http://schemas.microsoft.com/office/drawing/2014/main" id="{480B6F42-61AE-044F-9B06-7D28CE83418D}"/>
              </a:ext>
            </a:extLst>
          </p:cNvPr>
          <p:cNvSpPr>
            <a:spLocks noGrp="1"/>
          </p:cNvSpPr>
          <p:nvPr>
            <p:ph type="body" sz="quarter" idx="12" hasCustomPrompt="1"/>
          </p:nvPr>
        </p:nvSpPr>
        <p:spPr>
          <a:xfrm>
            <a:off x="846501" y="1792816"/>
            <a:ext cx="6728746" cy="319417"/>
          </a:xfrm>
        </p:spPr>
        <p:txBody>
          <a:bodyPr>
            <a:normAutofit/>
          </a:bodyPr>
          <a:lstStyle>
            <a:lvl1pPr marL="0" indent="0">
              <a:buNone/>
              <a:defRPr sz="1800"/>
            </a:lvl1pPr>
          </a:lstStyle>
          <a:p>
            <a:pPr lvl="0"/>
            <a:r>
              <a:rPr lang="en-GB"/>
              <a:t>XX to XX minutes</a:t>
            </a:r>
            <a:endParaRPr lang="en-US"/>
          </a:p>
        </p:txBody>
      </p:sp>
      <p:sp>
        <p:nvSpPr>
          <p:cNvPr id="29" name="Page Copy">
            <a:extLst>
              <a:ext uri="{FF2B5EF4-FFF2-40B4-BE49-F238E27FC236}">
                <a16:creationId xmlns:a16="http://schemas.microsoft.com/office/drawing/2014/main" id="{6F329B5F-842D-9B45-BE3D-FF08822D72F3}"/>
              </a:ext>
            </a:extLst>
          </p:cNvPr>
          <p:cNvSpPr>
            <a:spLocks noGrp="1"/>
          </p:cNvSpPr>
          <p:nvPr>
            <p:ph type="body" sz="quarter" idx="11"/>
          </p:nvPr>
        </p:nvSpPr>
        <p:spPr>
          <a:xfrm>
            <a:off x="390939" y="2395538"/>
            <a:ext cx="7235760" cy="2792412"/>
          </a:xfrm>
          <a:solidFill>
            <a:srgbClr val="00E7BD">
              <a:alpha val="9000"/>
            </a:srgbClr>
          </a:solidFill>
          <a:ln>
            <a:noFill/>
          </a:ln>
        </p:spPr>
        <p:txBody>
          <a:bodyPr lIns="180000" tIns="180000" rIns="180000" bIns="18000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4" name="Rectangle 13">
            <a:extLst>
              <a:ext uri="{FF2B5EF4-FFF2-40B4-BE49-F238E27FC236}">
                <a16:creationId xmlns:a16="http://schemas.microsoft.com/office/drawing/2014/main" id="{EC2BA430-E1C8-EE46-B4D9-B3E038717D4B}"/>
              </a:ext>
              <a:ext uri="{C183D7F6-B498-43B3-948B-1728B52AA6E4}">
                <adec:decorative xmlns:adec="http://schemas.microsoft.com/office/drawing/2017/decorative" val="1"/>
              </a:ext>
            </a:extLst>
          </p:cNvPr>
          <p:cNvSpPr/>
          <p:nvPr userDrawn="1"/>
        </p:nvSpPr>
        <p:spPr>
          <a:xfrm>
            <a:off x="0" y="5714804"/>
            <a:ext cx="12192000" cy="1143196"/>
          </a:xfrm>
          <a:prstGeom prst="rect">
            <a:avLst/>
          </a:prstGeom>
          <a:solidFill>
            <a:srgbClr val="00E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3" name="Page Image">
            <a:extLst>
              <a:ext uri="{FF2B5EF4-FFF2-40B4-BE49-F238E27FC236}">
                <a16:creationId xmlns:a16="http://schemas.microsoft.com/office/drawing/2014/main" id="{BC1BF98A-DD10-3448-9D40-800D96ED9B0C}"/>
              </a:ext>
              <a:ext uri="{C183D7F6-B498-43B3-948B-1728B52AA6E4}">
                <adec:decorative xmlns:adec="http://schemas.microsoft.com/office/drawing/2017/decorative" val="1"/>
              </a:ext>
            </a:extLst>
          </p:cNvPr>
          <p:cNvPicPr>
            <a:picLocks noChangeAspect="1"/>
          </p:cNvPicPr>
          <p:nvPr userDrawn="1"/>
        </p:nvPicPr>
        <p:blipFill rotWithShape="1">
          <a:blip r:embed="rId2"/>
          <a:srcRect b="9890"/>
          <a:stretch/>
        </p:blipFill>
        <p:spPr>
          <a:xfrm>
            <a:off x="7172319" y="834013"/>
            <a:ext cx="4584891" cy="6023987"/>
          </a:xfrm>
          <a:prstGeom prst="rect">
            <a:avLst/>
          </a:prstGeom>
        </p:spPr>
      </p:pic>
      <p:pic>
        <p:nvPicPr>
          <p:cNvPr id="7" name="Picture 6">
            <a:extLst>
              <a:ext uri="{FF2B5EF4-FFF2-40B4-BE49-F238E27FC236}">
                <a16:creationId xmlns:a16="http://schemas.microsoft.com/office/drawing/2014/main" id="{FBFED271-93C0-B449-8AA0-7EFCECB76C04}"/>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9843130" y="5714804"/>
            <a:ext cx="2032348" cy="1143196"/>
          </a:xfrm>
          <a:prstGeom prst="rect">
            <a:avLst/>
          </a:prstGeom>
        </p:spPr>
      </p:pic>
      <p:pic>
        <p:nvPicPr>
          <p:cNvPr id="38" name="Logo">
            <a:extLst>
              <a:ext uri="{FF2B5EF4-FFF2-40B4-BE49-F238E27FC236}">
                <a16:creationId xmlns:a16="http://schemas.microsoft.com/office/drawing/2014/main" id="{4631544C-04FC-0D46-9813-A1C19C52F0E6}"/>
              </a:ext>
              <a:ext uri="{C183D7F6-B498-43B3-948B-1728B52AA6E4}">
                <adec:decorative xmlns:adec="http://schemas.microsoft.com/office/drawing/2017/decorative" val="1"/>
              </a:ext>
            </a:extLst>
          </p:cNvPr>
          <p:cNvPicPr>
            <a:picLocks noChangeAspect="1"/>
          </p:cNvPicPr>
          <p:nvPr userDrawn="1"/>
        </p:nvPicPr>
        <p:blipFill>
          <a:blip r:embed="rId4"/>
          <a:stretch>
            <a:fillRect/>
          </a:stretch>
        </p:blipFill>
        <p:spPr>
          <a:xfrm>
            <a:off x="10395293" y="389693"/>
            <a:ext cx="1459057" cy="846253"/>
          </a:xfrm>
          <a:prstGeom prst="rect">
            <a:avLst/>
          </a:prstGeom>
        </p:spPr>
      </p:pic>
      <p:sp>
        <p:nvSpPr>
          <p:cNvPr id="16" name="Footer Placeholder 7">
            <a:extLst>
              <a:ext uri="{FF2B5EF4-FFF2-40B4-BE49-F238E27FC236}">
                <a16:creationId xmlns:a16="http://schemas.microsoft.com/office/drawing/2014/main" id="{870A2C16-B680-5943-AD4E-10476C51F15A}"/>
              </a:ext>
            </a:extLst>
          </p:cNvPr>
          <p:cNvSpPr>
            <a:spLocks noGrp="1"/>
          </p:cNvSpPr>
          <p:nvPr>
            <p:ph type="ftr" sz="quarter" idx="14"/>
          </p:nvPr>
        </p:nvSpPr>
        <p:spPr>
          <a:xfrm>
            <a:off x="280516" y="6023044"/>
            <a:ext cx="6994044" cy="365125"/>
          </a:xfrm>
        </p:spPr>
        <p:txBody>
          <a:bodyPr/>
          <a:lstStyle/>
          <a:p>
            <a:r>
              <a:rPr lang="en-US"/>
              <a:t>Campaigning</a:t>
            </a:r>
          </a:p>
        </p:txBody>
      </p:sp>
      <p:sp>
        <p:nvSpPr>
          <p:cNvPr id="17" name="URL">
            <a:hlinkClick r:id="rId5"/>
            <a:extLst>
              <a:ext uri="{FF2B5EF4-FFF2-40B4-BE49-F238E27FC236}">
                <a16:creationId xmlns:a16="http://schemas.microsoft.com/office/drawing/2014/main" id="{76D2F972-520D-F34F-BC70-51AC2C3F6728}"/>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err="1">
                <a:solidFill>
                  <a:schemeClr val="tx1"/>
                </a:solidFill>
              </a:rPr>
              <a:t>electoralcommission.org.uk</a:t>
            </a:r>
            <a:r>
              <a:rPr lang="en-US" sz="900" b="0" u="none">
                <a:solidFill>
                  <a:schemeClr val="tx1"/>
                </a:solidFill>
              </a:rPr>
              <a:t>/learning</a:t>
            </a:r>
          </a:p>
        </p:txBody>
      </p:sp>
    </p:spTree>
    <p:extLst>
      <p:ext uri="{BB962C8B-B14F-4D97-AF65-F5344CB8AC3E}">
        <p14:creationId xmlns:p14="http://schemas.microsoft.com/office/powerpoint/2010/main" val="398175415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878F10E-477F-4E06-B32F-796ECEFC808F}"/>
              </a:ext>
            </a:extLst>
          </p:cNvPr>
          <p:cNvSpPr/>
          <p:nvPr userDrawn="1"/>
        </p:nvSpPr>
        <p:spPr>
          <a:xfrm>
            <a:off x="366339" y="3429000"/>
            <a:ext cx="5369300" cy="36000"/>
          </a:xfrm>
          <a:prstGeom prst="rect">
            <a:avLst/>
          </a:prstGeom>
          <a:solidFill>
            <a:srgbClr val="E37608"/>
          </a:solidFill>
          <a:ln w="12700" cap="flat" cmpd="sng" algn="ctr">
            <a:noFill/>
            <a:prstDash val="solid"/>
            <a:miter lim="800000"/>
          </a:ln>
          <a:effectLst/>
        </p:spPr>
        <p:txBody>
          <a:bodyPr rtlCol="0" anchor="ctr"/>
          <a:lstStyle/>
          <a:p>
            <a:pPr marL="0" marR="0" lvl="0" indent="0" algn="ctr" defTabSz="971282" eaLnBrk="1" fontAlgn="auto" latinLnBrk="0" hangingPunct="1">
              <a:lnSpc>
                <a:spcPct val="100000"/>
              </a:lnSpc>
              <a:spcBef>
                <a:spcPts val="0"/>
              </a:spcBef>
              <a:spcAft>
                <a:spcPts val="0"/>
              </a:spcAft>
              <a:buClrTx/>
              <a:buSzTx/>
              <a:buFontTx/>
              <a:buNone/>
              <a:tabLst/>
              <a:defRPr/>
            </a:pPr>
            <a:endParaRPr kumimoji="0" lang="en-GB" sz="3526" b="0" i="0" u="none" strike="noStrike" kern="0" cap="none" spc="0" normalizeH="0" baseline="0" noProof="0">
              <a:ln>
                <a:noFill/>
              </a:ln>
              <a:solidFill>
                <a:srgbClr val="FFFFFF"/>
              </a:solidFill>
              <a:effectLst/>
              <a:uLnTx/>
              <a:uFillTx/>
              <a:latin typeface="Montserrat Light"/>
              <a:ea typeface="+mn-ea"/>
              <a:cs typeface="+mn-cs"/>
            </a:endParaRPr>
          </a:p>
        </p:txBody>
      </p:sp>
      <p:sp>
        <p:nvSpPr>
          <p:cNvPr id="2" name="Title 1">
            <a:extLst>
              <a:ext uri="{FF2B5EF4-FFF2-40B4-BE49-F238E27FC236}">
                <a16:creationId xmlns:a16="http://schemas.microsoft.com/office/drawing/2014/main" id="{B684D9F6-E217-4F5D-9868-F62FCFF69490}"/>
              </a:ext>
            </a:extLst>
          </p:cNvPr>
          <p:cNvSpPr>
            <a:spLocks noGrp="1"/>
          </p:cNvSpPr>
          <p:nvPr>
            <p:ph type="title" hasCustomPrompt="1"/>
          </p:nvPr>
        </p:nvSpPr>
        <p:spPr>
          <a:xfrm>
            <a:off x="371475" y="348436"/>
            <a:ext cx="5364164" cy="3080564"/>
          </a:xfrm>
          <a:prstGeom prst="rect">
            <a:avLst/>
          </a:prstGeom>
        </p:spPr>
        <p:txBody>
          <a:bodyPr lIns="0" tIns="0" rIns="0" bIns="180000" anchor="b" anchorCtr="0"/>
          <a:lstStyle>
            <a:lvl1pPr>
              <a:lnSpc>
                <a:spcPct val="110000"/>
              </a:lnSpc>
              <a:spcBef>
                <a:spcPts val="1200"/>
              </a:spcBef>
              <a:spcAft>
                <a:spcPts val="1200"/>
              </a:spcAft>
              <a:defRPr>
                <a:solidFill>
                  <a:srgbClr val="C90774"/>
                </a:solidFill>
              </a:defRPr>
            </a:lvl1pPr>
          </a:lstStyle>
          <a:p>
            <a:r>
              <a:rPr lang="en-US"/>
              <a:t>Add title here</a:t>
            </a:r>
            <a:endParaRPr lang="en-GB"/>
          </a:p>
        </p:txBody>
      </p:sp>
      <p:sp>
        <p:nvSpPr>
          <p:cNvPr id="4" name="Text Placeholder 3">
            <a:extLst>
              <a:ext uri="{FF2B5EF4-FFF2-40B4-BE49-F238E27FC236}">
                <a16:creationId xmlns:a16="http://schemas.microsoft.com/office/drawing/2014/main" id="{D890934C-7BFD-4CC9-AF13-61AD33B2338A}"/>
              </a:ext>
            </a:extLst>
          </p:cNvPr>
          <p:cNvSpPr>
            <a:spLocks noGrp="1"/>
          </p:cNvSpPr>
          <p:nvPr>
            <p:ph type="body" sz="quarter" idx="14" hasCustomPrompt="1"/>
          </p:nvPr>
        </p:nvSpPr>
        <p:spPr>
          <a:xfrm>
            <a:off x="371475" y="3464999"/>
            <a:ext cx="5364164" cy="2303975"/>
          </a:xfrm>
          <a:prstGeom prst="rect">
            <a:avLst/>
          </a:prstGeom>
        </p:spPr>
        <p:txBody>
          <a:bodyPr lIns="0" tIns="180000" rIns="0" bIns="0"/>
          <a:lstStyle>
            <a:lvl1pPr marL="0" indent="0" algn="l">
              <a:buNone/>
              <a:defRPr>
                <a:solidFill>
                  <a:srgbClr val="2D2D2C"/>
                </a:solidFill>
              </a:defRPr>
            </a:lvl1pPr>
            <a:lvl2pPr marL="457200" indent="0" algn="l">
              <a:buNone/>
              <a:defRPr/>
            </a:lvl2pPr>
            <a:lvl3pPr marL="914400" indent="0" algn="l">
              <a:buNone/>
              <a:defRPr/>
            </a:lvl3pPr>
            <a:lvl4pPr marL="1371600" indent="0" algn="l">
              <a:buNone/>
              <a:defRPr/>
            </a:lvl4pPr>
            <a:lvl5pPr marL="1828800" indent="0" algn="l">
              <a:buNone/>
              <a:defRPr/>
            </a:lvl5pPr>
          </a:lstStyle>
          <a:p>
            <a:pPr lvl="0"/>
            <a:r>
              <a:rPr lang="en-US"/>
              <a:t>Add a sub-title here</a:t>
            </a:r>
          </a:p>
        </p:txBody>
      </p:sp>
    </p:spTree>
    <p:extLst>
      <p:ext uri="{BB962C8B-B14F-4D97-AF65-F5344CB8AC3E}">
        <p14:creationId xmlns:p14="http://schemas.microsoft.com/office/powerpoint/2010/main" val="2810289305"/>
      </p:ext>
    </p:extLst>
  </p:cSld>
  <p:clrMapOvr>
    <a:masterClrMapping/>
  </p:clrMapOvr>
  <p:extLst>
    <p:ext uri="{DCECCB84-F9BA-43D5-87BE-67443E8EF086}">
      <p15:sldGuideLst xmlns:p15="http://schemas.microsoft.com/office/powerpoint/2012/main"/>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7E1B35-F4EC-48D6-8ED5-6C0963AFA5CD}"/>
              </a:ext>
            </a:extLst>
          </p:cNvPr>
          <p:cNvSpPr>
            <a:spLocks noGrp="1"/>
          </p:cNvSpPr>
          <p:nvPr>
            <p:ph type="title" hasCustomPrompt="1"/>
          </p:nvPr>
        </p:nvSpPr>
        <p:spPr>
          <a:xfrm>
            <a:off x="371475" y="333375"/>
            <a:ext cx="11449050" cy="1325563"/>
          </a:xfrm>
          <a:prstGeom prst="rect">
            <a:avLst/>
          </a:prstGeom>
        </p:spPr>
        <p:txBody>
          <a:bodyPr lIns="0" tIns="0" rIns="0" bIns="0" anchor="ctr" anchorCtr="0"/>
          <a:lstStyle>
            <a:lvl1pPr>
              <a:lnSpc>
                <a:spcPct val="110000"/>
              </a:lnSpc>
              <a:spcBef>
                <a:spcPts val="600"/>
              </a:spcBef>
              <a:spcAft>
                <a:spcPts val="600"/>
              </a:spcAft>
              <a:defRPr sz="3200">
                <a:solidFill>
                  <a:schemeClr val="accent1"/>
                </a:solidFill>
              </a:defRPr>
            </a:lvl1pPr>
          </a:lstStyle>
          <a:p>
            <a:r>
              <a:rPr lang="en-US"/>
              <a:t>Add title here</a:t>
            </a:r>
            <a:endParaRPr lang="en-GB"/>
          </a:p>
        </p:txBody>
      </p:sp>
      <p:sp>
        <p:nvSpPr>
          <p:cNvPr id="7" name="Rectangle 6">
            <a:extLst>
              <a:ext uri="{FF2B5EF4-FFF2-40B4-BE49-F238E27FC236}">
                <a16:creationId xmlns:a16="http://schemas.microsoft.com/office/drawing/2014/main" id="{91190C93-BBA2-4020-A1B9-5BB97075F40C}"/>
              </a:ext>
            </a:extLst>
          </p:cNvPr>
          <p:cNvSpPr/>
          <p:nvPr userDrawn="1"/>
        </p:nvSpPr>
        <p:spPr>
          <a:xfrm>
            <a:off x="373855" y="1658938"/>
            <a:ext cx="11446669" cy="36000"/>
          </a:xfrm>
          <a:prstGeom prst="rect">
            <a:avLst/>
          </a:prstGeom>
          <a:solidFill>
            <a:srgbClr val="C90774"/>
          </a:solidFill>
          <a:ln w="12700" cap="flat" cmpd="sng" algn="ctr">
            <a:noFill/>
            <a:prstDash val="solid"/>
            <a:miter lim="800000"/>
          </a:ln>
          <a:effectLst/>
        </p:spPr>
        <p:txBody>
          <a:bodyPr rtlCol="0" anchor="ctr"/>
          <a:lstStyle/>
          <a:p>
            <a:pPr marL="0" marR="0" lvl="0" indent="0" algn="ctr" defTabSz="971282" eaLnBrk="1" fontAlgn="auto" latinLnBrk="0" hangingPunct="1">
              <a:lnSpc>
                <a:spcPct val="100000"/>
              </a:lnSpc>
              <a:spcBef>
                <a:spcPts val="0"/>
              </a:spcBef>
              <a:spcAft>
                <a:spcPts val="0"/>
              </a:spcAft>
              <a:buClrTx/>
              <a:buSzTx/>
              <a:buFontTx/>
              <a:buNone/>
              <a:tabLst/>
              <a:defRPr/>
            </a:pPr>
            <a:endParaRPr kumimoji="0" lang="en-GB" sz="3526" b="0" i="0" u="none" strike="noStrike" kern="0" cap="none" spc="0" normalizeH="0" baseline="0" noProof="0">
              <a:ln>
                <a:noFill/>
              </a:ln>
              <a:solidFill>
                <a:srgbClr val="FFFFFF"/>
              </a:solidFill>
              <a:effectLst/>
              <a:uLnTx/>
              <a:uFillTx/>
              <a:latin typeface="Montserrat Light"/>
              <a:ea typeface="+mn-ea"/>
              <a:cs typeface="+mn-cs"/>
            </a:endParaRPr>
          </a:p>
        </p:txBody>
      </p:sp>
      <p:sp>
        <p:nvSpPr>
          <p:cNvPr id="4" name="Text Placeholder 3">
            <a:extLst>
              <a:ext uri="{FF2B5EF4-FFF2-40B4-BE49-F238E27FC236}">
                <a16:creationId xmlns:a16="http://schemas.microsoft.com/office/drawing/2014/main" id="{0D5CB79F-A049-4E33-8E3A-0CC0D2F73540}"/>
              </a:ext>
            </a:extLst>
          </p:cNvPr>
          <p:cNvSpPr>
            <a:spLocks noGrp="1"/>
          </p:cNvSpPr>
          <p:nvPr>
            <p:ph type="body" sz="quarter" idx="11"/>
          </p:nvPr>
        </p:nvSpPr>
        <p:spPr>
          <a:xfrm>
            <a:off x="371475" y="1694938"/>
            <a:ext cx="11446669" cy="4074037"/>
          </a:xfrm>
          <a:prstGeom prst="rect">
            <a:avLst/>
          </a:prstGeom>
        </p:spPr>
        <p:txBody>
          <a:bodyPr lIns="0" tIns="0" rIns="0" bIns="0" anchor="ctr" anchorCtr="0"/>
          <a:lstStyle>
            <a:lvl1pPr marL="0" indent="0">
              <a:lnSpc>
                <a:spcPct val="110000"/>
              </a:lnSpc>
              <a:spcBef>
                <a:spcPts val="600"/>
              </a:spcBef>
              <a:spcAft>
                <a:spcPts val="600"/>
              </a:spcAft>
              <a:buNone/>
              <a:defRPr sz="1800">
                <a:solidFill>
                  <a:srgbClr val="2D2D2C"/>
                </a:solidFill>
              </a:defRPr>
            </a:lvl1pPr>
            <a:lvl2pPr marL="457200" indent="0">
              <a:buNone/>
              <a:defRPr sz="1800">
                <a:solidFill>
                  <a:srgbClr val="FFFFFF"/>
                </a:solidFill>
              </a:defRPr>
            </a:lvl2pPr>
            <a:lvl3pPr marL="914400" indent="0">
              <a:buNone/>
              <a:defRPr sz="1800">
                <a:solidFill>
                  <a:srgbClr val="FFFFFF"/>
                </a:solidFill>
              </a:defRPr>
            </a:lvl3pPr>
            <a:lvl4pPr marL="1371600" indent="0">
              <a:buNone/>
              <a:defRPr sz="1800">
                <a:solidFill>
                  <a:srgbClr val="FFFFFF"/>
                </a:solidFill>
              </a:defRPr>
            </a:lvl4pPr>
            <a:lvl5pPr marL="1828800" indent="0">
              <a:buNone/>
              <a:defRPr sz="1800">
                <a:solidFill>
                  <a:srgbClr val="FFFFFF"/>
                </a:solidFill>
              </a:defRPr>
            </a:lvl5pPr>
          </a:lstStyle>
          <a:p>
            <a:pPr lvl="0"/>
            <a:r>
              <a:rPr lang="en-US"/>
              <a:t>Click to edit Master text style</a:t>
            </a:r>
          </a:p>
        </p:txBody>
      </p:sp>
    </p:spTree>
    <p:extLst>
      <p:ext uri="{BB962C8B-B14F-4D97-AF65-F5344CB8AC3E}">
        <p14:creationId xmlns:p14="http://schemas.microsoft.com/office/powerpoint/2010/main" val="425626754"/>
      </p:ext>
    </p:extLst>
  </p:cSld>
  <p:clrMapOvr>
    <a:masterClrMapping/>
  </p:clrMapOvr>
  <p:extLst>
    <p:ext uri="{DCECCB84-F9BA-43D5-87BE-67443E8EF086}">
      <p15:sldGuideLst xmlns:p15="http://schemas.microsoft.com/office/powerpoint/2012/main">
        <p15:guide id="1" pos="3840">
          <p15:clr>
            <a:srgbClr val="FBAE40"/>
          </p15:clr>
        </p15:guide>
        <p15:guide id="2" orient="horz" pos="2160">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Four">
    <p:spTree>
      <p:nvGrpSpPr>
        <p:cNvPr id="1" name=""/>
        <p:cNvGrpSpPr/>
        <p:nvPr/>
      </p:nvGrpSpPr>
      <p:grpSpPr>
        <a:xfrm>
          <a:off x="0" y="0"/>
          <a:ext cx="0" cy="0"/>
          <a:chOff x="0" y="0"/>
          <a:chExt cx="0" cy="0"/>
        </a:xfrm>
      </p:grpSpPr>
      <p:sp>
        <p:nvSpPr>
          <p:cNvPr id="10" name="Picture Placeholder 2">
            <a:extLst>
              <a:ext uri="{FF2B5EF4-FFF2-40B4-BE49-F238E27FC236}">
                <a16:creationId xmlns:a16="http://schemas.microsoft.com/office/drawing/2014/main" id="{CB94A3C4-5B13-449E-9FAF-5D8F57749766}"/>
              </a:ext>
            </a:extLst>
          </p:cNvPr>
          <p:cNvSpPr>
            <a:spLocks noGrp="1"/>
          </p:cNvSpPr>
          <p:nvPr>
            <p:ph type="pic" sz="quarter" idx="14"/>
          </p:nvPr>
        </p:nvSpPr>
        <p:spPr>
          <a:xfrm>
            <a:off x="6860471" y="2765399"/>
            <a:ext cx="1980000" cy="1980000"/>
          </a:xfrm>
          <a:prstGeom prst="flowChartConnector">
            <a:avLst/>
          </a:prstGeom>
          <a:solidFill>
            <a:srgbClr val="F2F2F2"/>
          </a:solidFill>
          <a:effectLst>
            <a:innerShdw blurRad="114300">
              <a:prstClr val="black"/>
            </a:innerShdw>
          </a:effectLst>
        </p:spPr>
        <p:txBody>
          <a:bodyPr lIns="0" tIns="0" rIns="0" bIns="0" anchor="ctr" anchorCtr="1"/>
          <a:lstStyle>
            <a:lvl1pPr marL="0" indent="0">
              <a:buNone/>
              <a:defRPr sz="1800"/>
            </a:lvl1pPr>
          </a:lstStyle>
          <a:p>
            <a:endParaRPr lang="en-GB"/>
          </a:p>
        </p:txBody>
      </p:sp>
      <p:sp>
        <p:nvSpPr>
          <p:cNvPr id="8" name="Picture Placeholder 2">
            <a:extLst>
              <a:ext uri="{FF2B5EF4-FFF2-40B4-BE49-F238E27FC236}">
                <a16:creationId xmlns:a16="http://schemas.microsoft.com/office/drawing/2014/main" id="{CEDCCFA9-2BA7-4B9C-8B00-394C87681AC1}"/>
              </a:ext>
            </a:extLst>
          </p:cNvPr>
          <p:cNvSpPr>
            <a:spLocks noGrp="1"/>
          </p:cNvSpPr>
          <p:nvPr>
            <p:ph type="pic" sz="quarter" idx="15"/>
          </p:nvPr>
        </p:nvSpPr>
        <p:spPr>
          <a:xfrm>
            <a:off x="3597717" y="2765399"/>
            <a:ext cx="1980000" cy="1980000"/>
          </a:xfrm>
          <a:prstGeom prst="flowChartConnector">
            <a:avLst/>
          </a:prstGeom>
          <a:solidFill>
            <a:srgbClr val="F2F2F2"/>
          </a:solidFill>
          <a:effectLst>
            <a:innerShdw blurRad="114300">
              <a:prstClr val="black"/>
            </a:innerShdw>
          </a:effectLst>
        </p:spPr>
        <p:txBody>
          <a:bodyPr lIns="0" tIns="0" rIns="0" bIns="0" anchor="ctr" anchorCtr="1"/>
          <a:lstStyle>
            <a:lvl1pPr marL="0" indent="0">
              <a:buNone/>
              <a:defRPr sz="1800"/>
            </a:lvl1pPr>
          </a:lstStyle>
          <a:p>
            <a:endParaRPr lang="en-GB"/>
          </a:p>
        </p:txBody>
      </p:sp>
      <p:sp>
        <p:nvSpPr>
          <p:cNvPr id="9" name="Picture Placeholder 2">
            <a:extLst>
              <a:ext uri="{FF2B5EF4-FFF2-40B4-BE49-F238E27FC236}">
                <a16:creationId xmlns:a16="http://schemas.microsoft.com/office/drawing/2014/main" id="{778C1CB1-C2EB-4443-9CD1-121E454469E2}"/>
              </a:ext>
            </a:extLst>
          </p:cNvPr>
          <p:cNvSpPr>
            <a:spLocks noGrp="1"/>
          </p:cNvSpPr>
          <p:nvPr>
            <p:ph type="pic" sz="quarter" idx="16"/>
          </p:nvPr>
        </p:nvSpPr>
        <p:spPr>
          <a:xfrm>
            <a:off x="371475" y="2765399"/>
            <a:ext cx="1980000" cy="1980000"/>
          </a:xfrm>
          <a:prstGeom prst="flowChartConnector">
            <a:avLst/>
          </a:prstGeom>
          <a:solidFill>
            <a:srgbClr val="F2F2F2"/>
          </a:solidFill>
          <a:effectLst>
            <a:innerShdw blurRad="114300">
              <a:prstClr val="black"/>
            </a:innerShdw>
          </a:effectLst>
        </p:spPr>
        <p:txBody>
          <a:bodyPr lIns="0" tIns="0" rIns="0" bIns="0" anchor="ctr" anchorCtr="1"/>
          <a:lstStyle>
            <a:lvl1pPr marL="0" indent="0">
              <a:buNone/>
              <a:defRPr sz="1800"/>
            </a:lvl1pPr>
          </a:lstStyle>
          <a:p>
            <a:endParaRPr lang="en-GB"/>
          </a:p>
        </p:txBody>
      </p:sp>
      <p:sp>
        <p:nvSpPr>
          <p:cNvPr id="14" name="Picture Placeholder 2">
            <a:extLst>
              <a:ext uri="{FF2B5EF4-FFF2-40B4-BE49-F238E27FC236}">
                <a16:creationId xmlns:a16="http://schemas.microsoft.com/office/drawing/2014/main" id="{24AADCDD-3354-4E3A-82B7-14B1E7E53B46}"/>
              </a:ext>
            </a:extLst>
          </p:cNvPr>
          <p:cNvSpPr>
            <a:spLocks noGrp="1"/>
          </p:cNvSpPr>
          <p:nvPr>
            <p:ph type="pic" sz="quarter" idx="18"/>
          </p:nvPr>
        </p:nvSpPr>
        <p:spPr>
          <a:xfrm>
            <a:off x="9838144" y="2765399"/>
            <a:ext cx="1980000" cy="1980000"/>
          </a:xfrm>
          <a:prstGeom prst="flowChartConnector">
            <a:avLst/>
          </a:prstGeom>
          <a:solidFill>
            <a:srgbClr val="F2F2F2"/>
          </a:solidFill>
          <a:effectLst>
            <a:innerShdw blurRad="114300">
              <a:prstClr val="black"/>
            </a:innerShdw>
          </a:effectLst>
        </p:spPr>
        <p:txBody>
          <a:bodyPr lIns="0" tIns="0" rIns="0" bIns="0" anchor="ctr" anchorCtr="1"/>
          <a:lstStyle>
            <a:lvl1pPr marL="0" indent="0">
              <a:buNone/>
              <a:defRPr sz="1800"/>
            </a:lvl1pPr>
          </a:lstStyle>
          <a:p>
            <a:endParaRPr lang="en-GB"/>
          </a:p>
        </p:txBody>
      </p:sp>
      <p:sp>
        <p:nvSpPr>
          <p:cNvPr id="16" name="Text Placeholder 2">
            <a:extLst>
              <a:ext uri="{FF2B5EF4-FFF2-40B4-BE49-F238E27FC236}">
                <a16:creationId xmlns:a16="http://schemas.microsoft.com/office/drawing/2014/main" id="{63E1AAB7-5DFD-409B-9C14-062AEB840155}"/>
              </a:ext>
            </a:extLst>
          </p:cNvPr>
          <p:cNvSpPr>
            <a:spLocks noGrp="1"/>
          </p:cNvSpPr>
          <p:nvPr>
            <p:ph type="body" sz="quarter" idx="19"/>
          </p:nvPr>
        </p:nvSpPr>
        <p:spPr>
          <a:xfrm>
            <a:off x="371475" y="5034453"/>
            <a:ext cx="1980000" cy="777105"/>
          </a:xfrm>
          <a:prstGeom prst="rect">
            <a:avLst/>
          </a:prstGeom>
        </p:spPr>
        <p:txBody>
          <a:bodyPr lIns="0" tIns="0" rIns="0" bIns="0" anchor="ctr" anchorCtr="1"/>
          <a:lstStyle>
            <a:lvl1pPr marL="0" indent="0" algn="ctr">
              <a:lnSpc>
                <a:spcPct val="120000"/>
              </a:lnSpc>
              <a:spcBef>
                <a:spcPts val="0"/>
              </a:spcBef>
              <a:buNone/>
              <a:defRPr sz="1400" b="0" i="0" cap="none" baseline="0">
                <a:solidFill>
                  <a:schemeClr val="tx1"/>
                </a:solidFill>
                <a:latin typeface="Montserrat Light" panose="00000400000000000000" pitchFamily="2" charset="0"/>
              </a:defRPr>
            </a:lvl1pPr>
            <a:lvl2pPr marL="742950" indent="-285750" algn="ctr">
              <a:lnSpc>
                <a:spcPct val="120000"/>
              </a:lnSpc>
              <a:spcBef>
                <a:spcPts val="0"/>
              </a:spcBef>
              <a:buFont typeface="Wingdings" panose="05000000000000000000" pitchFamily="2" charset="2"/>
              <a:buChar char="§"/>
              <a:defRPr sz="2000">
                <a:solidFill>
                  <a:srgbClr val="FFFFFF"/>
                </a:solidFill>
              </a:defRPr>
            </a:lvl2pPr>
            <a:lvl3pPr marL="1200150" indent="-285750" algn="ctr">
              <a:lnSpc>
                <a:spcPct val="120000"/>
              </a:lnSpc>
              <a:spcBef>
                <a:spcPts val="0"/>
              </a:spcBef>
              <a:buFont typeface="Wingdings" panose="05000000000000000000" pitchFamily="2" charset="2"/>
              <a:buChar char="§"/>
              <a:defRPr sz="2000">
                <a:solidFill>
                  <a:srgbClr val="FFFFFF"/>
                </a:solidFill>
              </a:defRPr>
            </a:lvl3pPr>
            <a:lvl4pPr marL="1657350" indent="-285750" algn="ctr">
              <a:lnSpc>
                <a:spcPct val="120000"/>
              </a:lnSpc>
              <a:spcBef>
                <a:spcPts val="0"/>
              </a:spcBef>
              <a:buFont typeface="Wingdings" panose="05000000000000000000" pitchFamily="2" charset="2"/>
              <a:buChar char="§"/>
              <a:defRPr sz="2000">
                <a:solidFill>
                  <a:srgbClr val="FFFFFF"/>
                </a:solidFill>
              </a:defRPr>
            </a:lvl4pPr>
            <a:lvl5pPr marL="2114550" indent="-285750" algn="ctr">
              <a:lnSpc>
                <a:spcPct val="120000"/>
              </a:lnSpc>
              <a:spcBef>
                <a:spcPts val="0"/>
              </a:spcBef>
              <a:buFont typeface="Wingdings" panose="05000000000000000000" pitchFamily="2" charset="2"/>
              <a:buChar char="§"/>
              <a:defRPr sz="2000">
                <a:solidFill>
                  <a:srgbClr val="FFFFFF"/>
                </a:solidFill>
              </a:defRPr>
            </a:lvl5pPr>
          </a:lstStyle>
          <a:p>
            <a:pPr lvl="0"/>
            <a:r>
              <a:rPr lang="en-US"/>
              <a:t>Click to edit Master text styles</a:t>
            </a:r>
            <a:endParaRPr lang="en-GB"/>
          </a:p>
        </p:txBody>
      </p:sp>
      <p:sp>
        <p:nvSpPr>
          <p:cNvPr id="17" name="Text Placeholder 2">
            <a:extLst>
              <a:ext uri="{FF2B5EF4-FFF2-40B4-BE49-F238E27FC236}">
                <a16:creationId xmlns:a16="http://schemas.microsoft.com/office/drawing/2014/main" id="{EFF74206-A2DD-4AE2-B0FE-7710D0A6EC60}"/>
              </a:ext>
            </a:extLst>
          </p:cNvPr>
          <p:cNvSpPr>
            <a:spLocks noGrp="1"/>
          </p:cNvSpPr>
          <p:nvPr>
            <p:ph type="body" sz="quarter" idx="20"/>
          </p:nvPr>
        </p:nvSpPr>
        <p:spPr>
          <a:xfrm>
            <a:off x="3597717" y="5034453"/>
            <a:ext cx="1980000" cy="777105"/>
          </a:xfrm>
          <a:prstGeom prst="rect">
            <a:avLst/>
          </a:prstGeom>
        </p:spPr>
        <p:txBody>
          <a:bodyPr lIns="0" tIns="0" rIns="0" bIns="0" anchor="ctr" anchorCtr="1"/>
          <a:lstStyle>
            <a:lvl1pPr marL="0" indent="0" algn="ctr">
              <a:lnSpc>
                <a:spcPct val="120000"/>
              </a:lnSpc>
              <a:spcBef>
                <a:spcPts val="0"/>
              </a:spcBef>
              <a:buNone/>
              <a:defRPr sz="1400" b="0" i="0" cap="none" baseline="0">
                <a:solidFill>
                  <a:schemeClr val="tx1"/>
                </a:solidFill>
                <a:latin typeface="Montserrat Light" panose="00000400000000000000" pitchFamily="2" charset="0"/>
              </a:defRPr>
            </a:lvl1pPr>
            <a:lvl2pPr marL="742950" indent="-285750" algn="ctr">
              <a:lnSpc>
                <a:spcPct val="120000"/>
              </a:lnSpc>
              <a:spcBef>
                <a:spcPts val="0"/>
              </a:spcBef>
              <a:buFont typeface="Wingdings" panose="05000000000000000000" pitchFamily="2" charset="2"/>
              <a:buChar char="§"/>
              <a:defRPr sz="2000">
                <a:solidFill>
                  <a:srgbClr val="FFFFFF"/>
                </a:solidFill>
              </a:defRPr>
            </a:lvl2pPr>
            <a:lvl3pPr marL="1200150" indent="-285750" algn="ctr">
              <a:lnSpc>
                <a:spcPct val="120000"/>
              </a:lnSpc>
              <a:spcBef>
                <a:spcPts val="0"/>
              </a:spcBef>
              <a:buFont typeface="Wingdings" panose="05000000000000000000" pitchFamily="2" charset="2"/>
              <a:buChar char="§"/>
              <a:defRPr sz="2000">
                <a:solidFill>
                  <a:srgbClr val="FFFFFF"/>
                </a:solidFill>
              </a:defRPr>
            </a:lvl3pPr>
            <a:lvl4pPr marL="1657350" indent="-285750" algn="ctr">
              <a:lnSpc>
                <a:spcPct val="120000"/>
              </a:lnSpc>
              <a:spcBef>
                <a:spcPts val="0"/>
              </a:spcBef>
              <a:buFont typeface="Wingdings" panose="05000000000000000000" pitchFamily="2" charset="2"/>
              <a:buChar char="§"/>
              <a:defRPr sz="2000">
                <a:solidFill>
                  <a:srgbClr val="FFFFFF"/>
                </a:solidFill>
              </a:defRPr>
            </a:lvl4pPr>
            <a:lvl5pPr marL="2114550" indent="-285750" algn="ctr">
              <a:lnSpc>
                <a:spcPct val="120000"/>
              </a:lnSpc>
              <a:spcBef>
                <a:spcPts val="0"/>
              </a:spcBef>
              <a:buFont typeface="Wingdings" panose="05000000000000000000" pitchFamily="2" charset="2"/>
              <a:buChar char="§"/>
              <a:defRPr sz="2000">
                <a:solidFill>
                  <a:srgbClr val="FFFFFF"/>
                </a:solidFill>
              </a:defRPr>
            </a:lvl5pPr>
          </a:lstStyle>
          <a:p>
            <a:pPr lvl="0"/>
            <a:r>
              <a:rPr lang="en-US"/>
              <a:t>Click to edit Master text styles</a:t>
            </a:r>
            <a:endParaRPr lang="en-GB"/>
          </a:p>
        </p:txBody>
      </p:sp>
      <p:sp>
        <p:nvSpPr>
          <p:cNvPr id="18" name="Text Placeholder 2">
            <a:extLst>
              <a:ext uri="{FF2B5EF4-FFF2-40B4-BE49-F238E27FC236}">
                <a16:creationId xmlns:a16="http://schemas.microsoft.com/office/drawing/2014/main" id="{F33B64FF-BF5E-4554-9663-FBE02B80750A}"/>
              </a:ext>
            </a:extLst>
          </p:cNvPr>
          <p:cNvSpPr>
            <a:spLocks noGrp="1"/>
          </p:cNvSpPr>
          <p:nvPr>
            <p:ph type="body" sz="quarter" idx="21"/>
          </p:nvPr>
        </p:nvSpPr>
        <p:spPr>
          <a:xfrm>
            <a:off x="6860471" y="5034453"/>
            <a:ext cx="1980000" cy="777105"/>
          </a:xfrm>
          <a:prstGeom prst="rect">
            <a:avLst/>
          </a:prstGeom>
        </p:spPr>
        <p:txBody>
          <a:bodyPr lIns="0" tIns="0" rIns="0" bIns="0" anchor="ctr" anchorCtr="1"/>
          <a:lstStyle>
            <a:lvl1pPr marL="0" indent="0" algn="ctr">
              <a:lnSpc>
                <a:spcPct val="120000"/>
              </a:lnSpc>
              <a:spcBef>
                <a:spcPts val="0"/>
              </a:spcBef>
              <a:buNone/>
              <a:defRPr sz="1400" b="0" i="0" cap="none" baseline="0">
                <a:solidFill>
                  <a:schemeClr val="tx1"/>
                </a:solidFill>
                <a:latin typeface="Montserrat Light" panose="00000400000000000000" pitchFamily="2" charset="0"/>
              </a:defRPr>
            </a:lvl1pPr>
            <a:lvl2pPr marL="742950" indent="-285750" algn="ctr">
              <a:lnSpc>
                <a:spcPct val="120000"/>
              </a:lnSpc>
              <a:spcBef>
                <a:spcPts val="0"/>
              </a:spcBef>
              <a:buFont typeface="Wingdings" panose="05000000000000000000" pitchFamily="2" charset="2"/>
              <a:buChar char="§"/>
              <a:defRPr sz="2000">
                <a:solidFill>
                  <a:srgbClr val="FFFFFF"/>
                </a:solidFill>
              </a:defRPr>
            </a:lvl2pPr>
            <a:lvl3pPr marL="1200150" indent="-285750" algn="ctr">
              <a:lnSpc>
                <a:spcPct val="120000"/>
              </a:lnSpc>
              <a:spcBef>
                <a:spcPts val="0"/>
              </a:spcBef>
              <a:buFont typeface="Wingdings" panose="05000000000000000000" pitchFamily="2" charset="2"/>
              <a:buChar char="§"/>
              <a:defRPr sz="2000">
                <a:solidFill>
                  <a:srgbClr val="FFFFFF"/>
                </a:solidFill>
              </a:defRPr>
            </a:lvl3pPr>
            <a:lvl4pPr marL="1657350" indent="-285750" algn="ctr">
              <a:lnSpc>
                <a:spcPct val="120000"/>
              </a:lnSpc>
              <a:spcBef>
                <a:spcPts val="0"/>
              </a:spcBef>
              <a:buFont typeface="Wingdings" panose="05000000000000000000" pitchFamily="2" charset="2"/>
              <a:buChar char="§"/>
              <a:defRPr sz="2000">
                <a:solidFill>
                  <a:srgbClr val="FFFFFF"/>
                </a:solidFill>
              </a:defRPr>
            </a:lvl4pPr>
            <a:lvl5pPr marL="2114550" indent="-285750" algn="ctr">
              <a:lnSpc>
                <a:spcPct val="120000"/>
              </a:lnSpc>
              <a:spcBef>
                <a:spcPts val="0"/>
              </a:spcBef>
              <a:buFont typeface="Wingdings" panose="05000000000000000000" pitchFamily="2" charset="2"/>
              <a:buChar char="§"/>
              <a:defRPr sz="2000">
                <a:solidFill>
                  <a:srgbClr val="FFFFFF"/>
                </a:solidFill>
              </a:defRPr>
            </a:lvl5pPr>
          </a:lstStyle>
          <a:p>
            <a:pPr lvl="0"/>
            <a:r>
              <a:rPr lang="en-US"/>
              <a:t>Click to edit Master text styles</a:t>
            </a:r>
            <a:endParaRPr lang="en-GB"/>
          </a:p>
        </p:txBody>
      </p:sp>
      <p:sp>
        <p:nvSpPr>
          <p:cNvPr id="20" name="Text Placeholder 2">
            <a:extLst>
              <a:ext uri="{FF2B5EF4-FFF2-40B4-BE49-F238E27FC236}">
                <a16:creationId xmlns:a16="http://schemas.microsoft.com/office/drawing/2014/main" id="{32E93684-2999-493A-98F0-37E9566D555E}"/>
              </a:ext>
            </a:extLst>
          </p:cNvPr>
          <p:cNvSpPr>
            <a:spLocks noGrp="1"/>
          </p:cNvSpPr>
          <p:nvPr>
            <p:ph type="body" sz="quarter" idx="23"/>
          </p:nvPr>
        </p:nvSpPr>
        <p:spPr>
          <a:xfrm>
            <a:off x="9838144" y="5034453"/>
            <a:ext cx="1980000" cy="777105"/>
          </a:xfrm>
          <a:prstGeom prst="rect">
            <a:avLst/>
          </a:prstGeom>
        </p:spPr>
        <p:txBody>
          <a:bodyPr lIns="0" tIns="0" rIns="0" bIns="0" anchor="ctr" anchorCtr="1"/>
          <a:lstStyle>
            <a:lvl1pPr marL="0" indent="0" algn="ctr">
              <a:lnSpc>
                <a:spcPct val="120000"/>
              </a:lnSpc>
              <a:spcBef>
                <a:spcPts val="0"/>
              </a:spcBef>
              <a:buNone/>
              <a:defRPr sz="1400" b="0" i="0" cap="none" baseline="0">
                <a:solidFill>
                  <a:schemeClr val="tx1"/>
                </a:solidFill>
                <a:latin typeface="Montserrat Light" panose="00000400000000000000" pitchFamily="2" charset="0"/>
              </a:defRPr>
            </a:lvl1pPr>
            <a:lvl2pPr marL="742950" indent="-285750" algn="ctr">
              <a:lnSpc>
                <a:spcPct val="120000"/>
              </a:lnSpc>
              <a:spcBef>
                <a:spcPts val="0"/>
              </a:spcBef>
              <a:buFont typeface="Wingdings" panose="05000000000000000000" pitchFamily="2" charset="2"/>
              <a:buChar char="§"/>
              <a:defRPr sz="2000">
                <a:solidFill>
                  <a:srgbClr val="FFFFFF"/>
                </a:solidFill>
              </a:defRPr>
            </a:lvl2pPr>
            <a:lvl3pPr marL="1200150" indent="-285750" algn="ctr">
              <a:lnSpc>
                <a:spcPct val="120000"/>
              </a:lnSpc>
              <a:spcBef>
                <a:spcPts val="0"/>
              </a:spcBef>
              <a:buFont typeface="Wingdings" panose="05000000000000000000" pitchFamily="2" charset="2"/>
              <a:buChar char="§"/>
              <a:defRPr sz="2000">
                <a:solidFill>
                  <a:srgbClr val="FFFFFF"/>
                </a:solidFill>
              </a:defRPr>
            </a:lvl3pPr>
            <a:lvl4pPr marL="1657350" indent="-285750" algn="ctr">
              <a:lnSpc>
                <a:spcPct val="120000"/>
              </a:lnSpc>
              <a:spcBef>
                <a:spcPts val="0"/>
              </a:spcBef>
              <a:buFont typeface="Wingdings" panose="05000000000000000000" pitchFamily="2" charset="2"/>
              <a:buChar char="§"/>
              <a:defRPr sz="2000">
                <a:solidFill>
                  <a:srgbClr val="FFFFFF"/>
                </a:solidFill>
              </a:defRPr>
            </a:lvl4pPr>
            <a:lvl5pPr marL="2114550" indent="-285750" algn="ctr">
              <a:lnSpc>
                <a:spcPct val="120000"/>
              </a:lnSpc>
              <a:spcBef>
                <a:spcPts val="0"/>
              </a:spcBef>
              <a:buFont typeface="Wingdings" panose="05000000000000000000" pitchFamily="2" charset="2"/>
              <a:buChar char="§"/>
              <a:defRPr sz="2000">
                <a:solidFill>
                  <a:srgbClr val="FFFFFF"/>
                </a:solidFill>
              </a:defRPr>
            </a:lvl5pPr>
          </a:lstStyle>
          <a:p>
            <a:pPr lvl="0"/>
            <a:r>
              <a:rPr lang="en-US"/>
              <a:t>Click to edit Master text styles</a:t>
            </a:r>
            <a:endParaRPr lang="en-GB"/>
          </a:p>
        </p:txBody>
      </p:sp>
      <p:sp>
        <p:nvSpPr>
          <p:cNvPr id="21" name="Title 1">
            <a:extLst>
              <a:ext uri="{FF2B5EF4-FFF2-40B4-BE49-F238E27FC236}">
                <a16:creationId xmlns:a16="http://schemas.microsoft.com/office/drawing/2014/main" id="{4F7BFA72-AE24-4B66-B4F2-62E7D224CEC0}"/>
              </a:ext>
            </a:extLst>
          </p:cNvPr>
          <p:cNvSpPr>
            <a:spLocks noGrp="1"/>
          </p:cNvSpPr>
          <p:nvPr>
            <p:ph type="title" hasCustomPrompt="1"/>
          </p:nvPr>
        </p:nvSpPr>
        <p:spPr>
          <a:xfrm>
            <a:off x="371475" y="333375"/>
            <a:ext cx="11449050" cy="1325563"/>
          </a:xfrm>
          <a:prstGeom prst="rect">
            <a:avLst/>
          </a:prstGeom>
        </p:spPr>
        <p:txBody>
          <a:bodyPr lIns="0" tIns="0" rIns="0" bIns="0" anchor="ctr" anchorCtr="0"/>
          <a:lstStyle>
            <a:lvl1pPr>
              <a:lnSpc>
                <a:spcPct val="110000"/>
              </a:lnSpc>
              <a:spcBef>
                <a:spcPts val="600"/>
              </a:spcBef>
              <a:spcAft>
                <a:spcPts val="600"/>
              </a:spcAft>
              <a:defRPr sz="3200">
                <a:solidFill>
                  <a:schemeClr val="accent1"/>
                </a:solidFill>
              </a:defRPr>
            </a:lvl1pPr>
          </a:lstStyle>
          <a:p>
            <a:r>
              <a:rPr lang="en-US"/>
              <a:t>Add title here</a:t>
            </a:r>
            <a:endParaRPr lang="en-GB"/>
          </a:p>
        </p:txBody>
      </p:sp>
      <p:sp>
        <p:nvSpPr>
          <p:cNvPr id="22" name="Rectangle 21">
            <a:extLst>
              <a:ext uri="{FF2B5EF4-FFF2-40B4-BE49-F238E27FC236}">
                <a16:creationId xmlns:a16="http://schemas.microsoft.com/office/drawing/2014/main" id="{E7FD70BB-5512-4668-A631-6BAFAC72EEE6}"/>
              </a:ext>
            </a:extLst>
          </p:cNvPr>
          <p:cNvSpPr/>
          <p:nvPr userDrawn="1"/>
        </p:nvSpPr>
        <p:spPr>
          <a:xfrm>
            <a:off x="373855" y="1658938"/>
            <a:ext cx="11446669" cy="36000"/>
          </a:xfrm>
          <a:prstGeom prst="rect">
            <a:avLst/>
          </a:prstGeom>
          <a:solidFill>
            <a:srgbClr val="C90774"/>
          </a:solidFill>
          <a:ln w="12700" cap="flat" cmpd="sng" algn="ctr">
            <a:noFill/>
            <a:prstDash val="solid"/>
            <a:miter lim="800000"/>
          </a:ln>
          <a:effectLst/>
        </p:spPr>
        <p:txBody>
          <a:bodyPr rtlCol="0" anchor="ctr"/>
          <a:lstStyle/>
          <a:p>
            <a:pPr marL="0" marR="0" lvl="0" indent="0" algn="ctr" defTabSz="971282" eaLnBrk="1" fontAlgn="auto" latinLnBrk="0" hangingPunct="1">
              <a:lnSpc>
                <a:spcPct val="100000"/>
              </a:lnSpc>
              <a:spcBef>
                <a:spcPts val="0"/>
              </a:spcBef>
              <a:spcAft>
                <a:spcPts val="0"/>
              </a:spcAft>
              <a:buClrTx/>
              <a:buSzTx/>
              <a:buFontTx/>
              <a:buNone/>
              <a:tabLst/>
              <a:defRPr/>
            </a:pPr>
            <a:endParaRPr kumimoji="0" lang="en-GB" sz="3526" b="0" i="0" u="none" strike="noStrike" kern="0" cap="none" spc="0" normalizeH="0" baseline="0" noProof="0">
              <a:ln>
                <a:noFill/>
              </a:ln>
              <a:solidFill>
                <a:srgbClr val="FFFFFF"/>
              </a:solidFill>
              <a:effectLst/>
              <a:uLnTx/>
              <a:uFillTx/>
              <a:latin typeface="Montserrat Light"/>
              <a:ea typeface="+mn-ea"/>
              <a:cs typeface="+mn-cs"/>
            </a:endParaRPr>
          </a:p>
        </p:txBody>
      </p:sp>
      <p:sp>
        <p:nvSpPr>
          <p:cNvPr id="23" name="Text Placeholder 3">
            <a:extLst>
              <a:ext uri="{FF2B5EF4-FFF2-40B4-BE49-F238E27FC236}">
                <a16:creationId xmlns:a16="http://schemas.microsoft.com/office/drawing/2014/main" id="{3109E6AE-4B95-45E6-93DD-950CA85788DA}"/>
              </a:ext>
            </a:extLst>
          </p:cNvPr>
          <p:cNvSpPr>
            <a:spLocks noGrp="1"/>
          </p:cNvSpPr>
          <p:nvPr>
            <p:ph type="body" sz="quarter" idx="11"/>
          </p:nvPr>
        </p:nvSpPr>
        <p:spPr>
          <a:xfrm>
            <a:off x="371475" y="1694938"/>
            <a:ext cx="11446669" cy="1016461"/>
          </a:xfrm>
          <a:prstGeom prst="rect">
            <a:avLst/>
          </a:prstGeom>
        </p:spPr>
        <p:txBody>
          <a:bodyPr lIns="0" tIns="0" rIns="0" bIns="0" anchor="ctr" anchorCtr="0"/>
          <a:lstStyle>
            <a:lvl1pPr marL="0" indent="0">
              <a:lnSpc>
                <a:spcPct val="110000"/>
              </a:lnSpc>
              <a:spcBef>
                <a:spcPts val="600"/>
              </a:spcBef>
              <a:spcAft>
                <a:spcPts val="600"/>
              </a:spcAft>
              <a:buNone/>
              <a:defRPr sz="1800">
                <a:solidFill>
                  <a:srgbClr val="2D2D2C"/>
                </a:solidFill>
              </a:defRPr>
            </a:lvl1pPr>
            <a:lvl2pPr marL="457200" indent="0">
              <a:buNone/>
              <a:defRPr sz="1800">
                <a:solidFill>
                  <a:srgbClr val="FFFFFF"/>
                </a:solidFill>
              </a:defRPr>
            </a:lvl2pPr>
            <a:lvl3pPr marL="914400" indent="0">
              <a:buNone/>
              <a:defRPr sz="1800">
                <a:solidFill>
                  <a:srgbClr val="FFFFFF"/>
                </a:solidFill>
              </a:defRPr>
            </a:lvl3pPr>
            <a:lvl4pPr marL="1371600" indent="0">
              <a:buNone/>
              <a:defRPr sz="1800">
                <a:solidFill>
                  <a:srgbClr val="FFFFFF"/>
                </a:solidFill>
              </a:defRPr>
            </a:lvl4pPr>
            <a:lvl5pPr marL="1828800" indent="0">
              <a:buNone/>
              <a:defRPr sz="1800">
                <a:solidFill>
                  <a:srgbClr val="FFFFFF"/>
                </a:solidFill>
              </a:defRPr>
            </a:lvl5pPr>
          </a:lstStyle>
          <a:p>
            <a:pPr lvl="0"/>
            <a:r>
              <a:rPr lang="en-US"/>
              <a:t>Click to edit Master text style</a:t>
            </a:r>
          </a:p>
        </p:txBody>
      </p:sp>
    </p:spTree>
    <p:extLst>
      <p:ext uri="{BB962C8B-B14F-4D97-AF65-F5344CB8AC3E}">
        <p14:creationId xmlns:p14="http://schemas.microsoft.com/office/powerpoint/2010/main" val="3634490002"/>
      </p:ext>
    </p:extLst>
  </p:cSld>
  <p:clrMapOvr>
    <a:masterClrMapping/>
  </p:clrMapOvr>
  <p:extLst>
    <p:ext uri="{DCECCB84-F9BA-43D5-87BE-67443E8EF086}">
      <p15:sldGuideLst xmlns:p15="http://schemas.microsoft.com/office/powerpoint/2012/main"/>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_Four">
    <p:spTree>
      <p:nvGrpSpPr>
        <p:cNvPr id="1" name=""/>
        <p:cNvGrpSpPr/>
        <p:nvPr/>
      </p:nvGrpSpPr>
      <p:grpSpPr>
        <a:xfrm>
          <a:off x="0" y="0"/>
          <a:ext cx="0" cy="0"/>
          <a:chOff x="0" y="0"/>
          <a:chExt cx="0" cy="0"/>
        </a:xfrm>
      </p:grpSpPr>
      <p:sp>
        <p:nvSpPr>
          <p:cNvPr id="10" name="Picture Placeholder 2">
            <a:extLst>
              <a:ext uri="{FF2B5EF4-FFF2-40B4-BE49-F238E27FC236}">
                <a16:creationId xmlns:a16="http://schemas.microsoft.com/office/drawing/2014/main" id="{CB94A3C4-5B13-449E-9FAF-5D8F57749766}"/>
              </a:ext>
            </a:extLst>
          </p:cNvPr>
          <p:cNvSpPr>
            <a:spLocks noGrp="1"/>
          </p:cNvSpPr>
          <p:nvPr>
            <p:ph type="pic" sz="quarter" idx="14"/>
          </p:nvPr>
        </p:nvSpPr>
        <p:spPr>
          <a:xfrm>
            <a:off x="6258000" y="3285488"/>
            <a:ext cx="2520000" cy="2520000"/>
          </a:xfrm>
          <a:prstGeom prst="flowChartConnector">
            <a:avLst/>
          </a:prstGeom>
          <a:solidFill>
            <a:srgbClr val="F2F2F2"/>
          </a:solidFill>
          <a:effectLst>
            <a:innerShdw blurRad="114300">
              <a:prstClr val="black"/>
            </a:innerShdw>
          </a:effectLst>
        </p:spPr>
        <p:txBody>
          <a:bodyPr lIns="0" tIns="0" rIns="0" bIns="0" anchor="ctr" anchorCtr="1"/>
          <a:lstStyle>
            <a:lvl1pPr marL="0" indent="0">
              <a:buNone/>
              <a:defRPr sz="1800"/>
            </a:lvl1pPr>
          </a:lstStyle>
          <a:p>
            <a:endParaRPr lang="en-GB"/>
          </a:p>
        </p:txBody>
      </p:sp>
      <p:sp>
        <p:nvSpPr>
          <p:cNvPr id="8" name="Picture Placeholder 2">
            <a:extLst>
              <a:ext uri="{FF2B5EF4-FFF2-40B4-BE49-F238E27FC236}">
                <a16:creationId xmlns:a16="http://schemas.microsoft.com/office/drawing/2014/main" id="{CEDCCFA9-2BA7-4B9C-8B00-394C87681AC1}"/>
              </a:ext>
            </a:extLst>
          </p:cNvPr>
          <p:cNvSpPr>
            <a:spLocks noGrp="1"/>
          </p:cNvSpPr>
          <p:nvPr>
            <p:ph type="pic" sz="quarter" idx="15"/>
          </p:nvPr>
        </p:nvSpPr>
        <p:spPr>
          <a:xfrm>
            <a:off x="9300525" y="332512"/>
            <a:ext cx="2520000" cy="2520000"/>
          </a:xfrm>
          <a:prstGeom prst="flowChartConnector">
            <a:avLst/>
          </a:prstGeom>
          <a:solidFill>
            <a:srgbClr val="F2F2F2"/>
          </a:solidFill>
          <a:effectLst>
            <a:innerShdw blurRad="114300">
              <a:prstClr val="black"/>
            </a:innerShdw>
          </a:effectLst>
        </p:spPr>
        <p:txBody>
          <a:bodyPr lIns="0" tIns="0" rIns="0" bIns="0" anchor="ctr" anchorCtr="1"/>
          <a:lstStyle>
            <a:lvl1pPr marL="0" indent="0">
              <a:buNone/>
              <a:defRPr sz="1800"/>
            </a:lvl1pPr>
          </a:lstStyle>
          <a:p>
            <a:endParaRPr lang="en-GB"/>
          </a:p>
        </p:txBody>
      </p:sp>
      <p:sp>
        <p:nvSpPr>
          <p:cNvPr id="9" name="Picture Placeholder 2">
            <a:extLst>
              <a:ext uri="{FF2B5EF4-FFF2-40B4-BE49-F238E27FC236}">
                <a16:creationId xmlns:a16="http://schemas.microsoft.com/office/drawing/2014/main" id="{778C1CB1-C2EB-4443-9CD1-121E454469E2}"/>
              </a:ext>
            </a:extLst>
          </p:cNvPr>
          <p:cNvSpPr>
            <a:spLocks noGrp="1"/>
          </p:cNvSpPr>
          <p:nvPr>
            <p:ph type="pic" sz="quarter" idx="16"/>
          </p:nvPr>
        </p:nvSpPr>
        <p:spPr>
          <a:xfrm>
            <a:off x="6258000" y="333375"/>
            <a:ext cx="2520000" cy="2520000"/>
          </a:xfrm>
          <a:prstGeom prst="flowChartConnector">
            <a:avLst/>
          </a:prstGeom>
          <a:solidFill>
            <a:srgbClr val="F2F2F2"/>
          </a:solidFill>
          <a:effectLst>
            <a:innerShdw blurRad="114300">
              <a:prstClr val="black"/>
            </a:innerShdw>
          </a:effectLst>
        </p:spPr>
        <p:txBody>
          <a:bodyPr lIns="0" tIns="0" rIns="0" bIns="0" anchor="ctr" anchorCtr="1"/>
          <a:lstStyle>
            <a:lvl1pPr marL="0" indent="0">
              <a:buNone/>
              <a:defRPr sz="1800"/>
            </a:lvl1pPr>
          </a:lstStyle>
          <a:p>
            <a:endParaRPr lang="en-GB"/>
          </a:p>
        </p:txBody>
      </p:sp>
      <p:sp>
        <p:nvSpPr>
          <p:cNvPr id="14" name="Picture Placeholder 2">
            <a:extLst>
              <a:ext uri="{FF2B5EF4-FFF2-40B4-BE49-F238E27FC236}">
                <a16:creationId xmlns:a16="http://schemas.microsoft.com/office/drawing/2014/main" id="{24AADCDD-3354-4E3A-82B7-14B1E7E53B46}"/>
              </a:ext>
            </a:extLst>
          </p:cNvPr>
          <p:cNvSpPr>
            <a:spLocks noGrp="1"/>
          </p:cNvSpPr>
          <p:nvPr>
            <p:ph type="pic" sz="quarter" idx="18"/>
          </p:nvPr>
        </p:nvSpPr>
        <p:spPr>
          <a:xfrm>
            <a:off x="9300525" y="3285488"/>
            <a:ext cx="2520000" cy="2520000"/>
          </a:xfrm>
          <a:prstGeom prst="flowChartConnector">
            <a:avLst/>
          </a:prstGeom>
          <a:solidFill>
            <a:srgbClr val="F2F2F2"/>
          </a:solidFill>
          <a:effectLst>
            <a:innerShdw blurRad="114300">
              <a:prstClr val="black"/>
            </a:innerShdw>
          </a:effectLst>
        </p:spPr>
        <p:txBody>
          <a:bodyPr lIns="0" tIns="0" rIns="0" bIns="0" anchor="ctr" anchorCtr="1"/>
          <a:lstStyle>
            <a:lvl1pPr marL="0" indent="0">
              <a:buNone/>
              <a:defRPr sz="1800"/>
            </a:lvl1pPr>
          </a:lstStyle>
          <a:p>
            <a:endParaRPr lang="en-GB"/>
          </a:p>
        </p:txBody>
      </p:sp>
      <p:sp>
        <p:nvSpPr>
          <p:cNvPr id="21" name="Title 1">
            <a:extLst>
              <a:ext uri="{FF2B5EF4-FFF2-40B4-BE49-F238E27FC236}">
                <a16:creationId xmlns:a16="http://schemas.microsoft.com/office/drawing/2014/main" id="{4F7BFA72-AE24-4B66-B4F2-62E7D224CEC0}"/>
              </a:ext>
            </a:extLst>
          </p:cNvPr>
          <p:cNvSpPr>
            <a:spLocks noGrp="1"/>
          </p:cNvSpPr>
          <p:nvPr>
            <p:ph type="title" hasCustomPrompt="1"/>
          </p:nvPr>
        </p:nvSpPr>
        <p:spPr>
          <a:xfrm>
            <a:off x="371475" y="333375"/>
            <a:ext cx="5364000" cy="1325563"/>
          </a:xfrm>
          <a:prstGeom prst="rect">
            <a:avLst/>
          </a:prstGeom>
        </p:spPr>
        <p:txBody>
          <a:bodyPr lIns="0" tIns="0" rIns="0" bIns="0" anchor="ctr" anchorCtr="0"/>
          <a:lstStyle>
            <a:lvl1pPr>
              <a:lnSpc>
                <a:spcPct val="110000"/>
              </a:lnSpc>
              <a:spcBef>
                <a:spcPts val="600"/>
              </a:spcBef>
              <a:spcAft>
                <a:spcPts val="600"/>
              </a:spcAft>
              <a:defRPr sz="3200">
                <a:solidFill>
                  <a:schemeClr val="accent1"/>
                </a:solidFill>
              </a:defRPr>
            </a:lvl1pPr>
          </a:lstStyle>
          <a:p>
            <a:r>
              <a:rPr lang="en-US"/>
              <a:t>Add title here</a:t>
            </a:r>
            <a:endParaRPr lang="en-GB"/>
          </a:p>
        </p:txBody>
      </p:sp>
      <p:sp>
        <p:nvSpPr>
          <p:cNvPr id="22" name="Rectangle 21">
            <a:extLst>
              <a:ext uri="{FF2B5EF4-FFF2-40B4-BE49-F238E27FC236}">
                <a16:creationId xmlns:a16="http://schemas.microsoft.com/office/drawing/2014/main" id="{E7FD70BB-5512-4668-A631-6BAFAC72EEE6}"/>
              </a:ext>
            </a:extLst>
          </p:cNvPr>
          <p:cNvSpPr/>
          <p:nvPr userDrawn="1"/>
        </p:nvSpPr>
        <p:spPr>
          <a:xfrm>
            <a:off x="373855" y="1658938"/>
            <a:ext cx="5364000" cy="36000"/>
          </a:xfrm>
          <a:prstGeom prst="rect">
            <a:avLst/>
          </a:prstGeom>
          <a:solidFill>
            <a:srgbClr val="C90774"/>
          </a:solidFill>
          <a:ln w="12700" cap="flat" cmpd="sng" algn="ctr">
            <a:noFill/>
            <a:prstDash val="solid"/>
            <a:miter lim="800000"/>
          </a:ln>
          <a:effectLst/>
        </p:spPr>
        <p:txBody>
          <a:bodyPr rtlCol="0" anchor="ctr"/>
          <a:lstStyle/>
          <a:p>
            <a:pPr marL="0" marR="0" lvl="0" indent="0" algn="ctr" defTabSz="971282" eaLnBrk="1" fontAlgn="auto" latinLnBrk="0" hangingPunct="1">
              <a:lnSpc>
                <a:spcPct val="100000"/>
              </a:lnSpc>
              <a:spcBef>
                <a:spcPts val="0"/>
              </a:spcBef>
              <a:spcAft>
                <a:spcPts val="0"/>
              </a:spcAft>
              <a:buClrTx/>
              <a:buSzTx/>
              <a:buFontTx/>
              <a:buNone/>
              <a:tabLst/>
              <a:defRPr/>
            </a:pPr>
            <a:endParaRPr kumimoji="0" lang="en-GB" sz="3526" b="0" i="0" u="none" strike="noStrike" kern="0" cap="none" spc="0" normalizeH="0" baseline="0" noProof="0">
              <a:ln>
                <a:noFill/>
              </a:ln>
              <a:solidFill>
                <a:srgbClr val="FFFFFF"/>
              </a:solidFill>
              <a:effectLst/>
              <a:uLnTx/>
              <a:uFillTx/>
              <a:latin typeface="Montserrat Light"/>
              <a:ea typeface="+mn-ea"/>
              <a:cs typeface="+mn-cs"/>
            </a:endParaRPr>
          </a:p>
        </p:txBody>
      </p:sp>
      <p:sp>
        <p:nvSpPr>
          <p:cNvPr id="23" name="Text Placeholder 3">
            <a:extLst>
              <a:ext uri="{FF2B5EF4-FFF2-40B4-BE49-F238E27FC236}">
                <a16:creationId xmlns:a16="http://schemas.microsoft.com/office/drawing/2014/main" id="{3109E6AE-4B95-45E6-93DD-950CA85788DA}"/>
              </a:ext>
            </a:extLst>
          </p:cNvPr>
          <p:cNvSpPr>
            <a:spLocks noGrp="1"/>
          </p:cNvSpPr>
          <p:nvPr>
            <p:ph type="body" sz="quarter" idx="11"/>
          </p:nvPr>
        </p:nvSpPr>
        <p:spPr>
          <a:xfrm>
            <a:off x="371476" y="1694938"/>
            <a:ext cx="5364000" cy="4110550"/>
          </a:xfrm>
          <a:prstGeom prst="rect">
            <a:avLst/>
          </a:prstGeom>
        </p:spPr>
        <p:txBody>
          <a:bodyPr lIns="0" tIns="0" rIns="0" bIns="0" anchor="ctr" anchorCtr="0"/>
          <a:lstStyle>
            <a:lvl1pPr marL="0" indent="0">
              <a:lnSpc>
                <a:spcPct val="110000"/>
              </a:lnSpc>
              <a:spcBef>
                <a:spcPts val="600"/>
              </a:spcBef>
              <a:spcAft>
                <a:spcPts val="600"/>
              </a:spcAft>
              <a:buNone/>
              <a:defRPr sz="1800">
                <a:solidFill>
                  <a:srgbClr val="2D2D2C"/>
                </a:solidFill>
              </a:defRPr>
            </a:lvl1pPr>
            <a:lvl2pPr marL="457200" indent="0">
              <a:buNone/>
              <a:defRPr sz="1800">
                <a:solidFill>
                  <a:srgbClr val="FFFFFF"/>
                </a:solidFill>
              </a:defRPr>
            </a:lvl2pPr>
            <a:lvl3pPr marL="914400" indent="0">
              <a:buNone/>
              <a:defRPr sz="1800">
                <a:solidFill>
                  <a:srgbClr val="FFFFFF"/>
                </a:solidFill>
              </a:defRPr>
            </a:lvl3pPr>
            <a:lvl4pPr marL="1371600" indent="0">
              <a:buNone/>
              <a:defRPr sz="1800">
                <a:solidFill>
                  <a:srgbClr val="FFFFFF"/>
                </a:solidFill>
              </a:defRPr>
            </a:lvl4pPr>
            <a:lvl5pPr marL="1828800" indent="0">
              <a:buNone/>
              <a:defRPr sz="1800">
                <a:solidFill>
                  <a:srgbClr val="FFFFFF"/>
                </a:solidFill>
              </a:defRPr>
            </a:lvl5pPr>
          </a:lstStyle>
          <a:p>
            <a:pPr lvl="0"/>
            <a:r>
              <a:rPr lang="en-US"/>
              <a:t>Click to edit Master text style</a:t>
            </a:r>
          </a:p>
        </p:txBody>
      </p:sp>
    </p:spTree>
    <p:extLst>
      <p:ext uri="{BB962C8B-B14F-4D97-AF65-F5344CB8AC3E}">
        <p14:creationId xmlns:p14="http://schemas.microsoft.com/office/powerpoint/2010/main" val="218392555"/>
      </p:ext>
    </p:extLst>
  </p:cSld>
  <p:clrMapOvr>
    <a:masterClrMapping/>
  </p:clrMapOvr>
  <p:extLst>
    <p:ext uri="{DCECCB84-F9BA-43D5-87BE-67443E8EF086}">
      <p15:sldGuideLst xmlns:p15="http://schemas.microsoft.com/office/powerpoint/2012/main"/>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Membership">
    <p:spTree>
      <p:nvGrpSpPr>
        <p:cNvPr id="1" name=""/>
        <p:cNvGrpSpPr/>
        <p:nvPr/>
      </p:nvGrpSpPr>
      <p:grpSpPr>
        <a:xfrm>
          <a:off x="0" y="0"/>
          <a:ext cx="0" cy="0"/>
          <a:chOff x="0" y="0"/>
          <a:chExt cx="0" cy="0"/>
        </a:xfrm>
      </p:grpSpPr>
      <p:sp>
        <p:nvSpPr>
          <p:cNvPr id="10" name="Picture Placeholder 2">
            <a:extLst>
              <a:ext uri="{FF2B5EF4-FFF2-40B4-BE49-F238E27FC236}">
                <a16:creationId xmlns:a16="http://schemas.microsoft.com/office/drawing/2014/main" id="{CB94A3C4-5B13-449E-9FAF-5D8F57749766}"/>
              </a:ext>
            </a:extLst>
          </p:cNvPr>
          <p:cNvSpPr>
            <a:spLocks noGrp="1"/>
          </p:cNvSpPr>
          <p:nvPr>
            <p:ph type="pic" sz="quarter" idx="14"/>
          </p:nvPr>
        </p:nvSpPr>
        <p:spPr>
          <a:xfrm>
            <a:off x="5229093" y="2819400"/>
            <a:ext cx="1733812" cy="1777695"/>
          </a:xfrm>
          <a:prstGeom prst="flowChartConnector">
            <a:avLst/>
          </a:prstGeom>
          <a:solidFill>
            <a:srgbClr val="F2F2F2"/>
          </a:solidFill>
          <a:effectLst>
            <a:innerShdw blurRad="114300">
              <a:prstClr val="black"/>
            </a:innerShdw>
          </a:effectLst>
        </p:spPr>
        <p:txBody>
          <a:bodyPr lIns="0" tIns="0" rIns="0" bIns="0" anchor="ctr" anchorCtr="1"/>
          <a:lstStyle>
            <a:lvl1pPr marL="0" indent="0">
              <a:buNone/>
              <a:defRPr sz="1800"/>
            </a:lvl1pPr>
          </a:lstStyle>
          <a:p>
            <a:endParaRPr lang="en-GB"/>
          </a:p>
        </p:txBody>
      </p:sp>
      <p:sp>
        <p:nvSpPr>
          <p:cNvPr id="8" name="Picture Placeholder 2">
            <a:extLst>
              <a:ext uri="{FF2B5EF4-FFF2-40B4-BE49-F238E27FC236}">
                <a16:creationId xmlns:a16="http://schemas.microsoft.com/office/drawing/2014/main" id="{CEDCCFA9-2BA7-4B9C-8B00-394C87681AC1}"/>
              </a:ext>
            </a:extLst>
          </p:cNvPr>
          <p:cNvSpPr>
            <a:spLocks noGrp="1"/>
          </p:cNvSpPr>
          <p:nvPr>
            <p:ph type="pic" sz="quarter" idx="15"/>
          </p:nvPr>
        </p:nvSpPr>
        <p:spPr>
          <a:xfrm>
            <a:off x="2782028" y="2819400"/>
            <a:ext cx="1733812" cy="1777695"/>
          </a:xfrm>
          <a:prstGeom prst="flowChartConnector">
            <a:avLst/>
          </a:prstGeom>
          <a:solidFill>
            <a:srgbClr val="F2F2F2"/>
          </a:solidFill>
          <a:effectLst>
            <a:innerShdw blurRad="114300">
              <a:prstClr val="black"/>
            </a:innerShdw>
          </a:effectLst>
        </p:spPr>
        <p:txBody>
          <a:bodyPr lIns="0" tIns="0" rIns="0" bIns="0" anchor="ctr" anchorCtr="1"/>
          <a:lstStyle>
            <a:lvl1pPr marL="0" indent="0">
              <a:buNone/>
              <a:defRPr sz="1800"/>
            </a:lvl1pPr>
          </a:lstStyle>
          <a:p>
            <a:endParaRPr lang="en-GB"/>
          </a:p>
        </p:txBody>
      </p:sp>
      <p:sp>
        <p:nvSpPr>
          <p:cNvPr id="9" name="Picture Placeholder 2">
            <a:extLst>
              <a:ext uri="{FF2B5EF4-FFF2-40B4-BE49-F238E27FC236}">
                <a16:creationId xmlns:a16="http://schemas.microsoft.com/office/drawing/2014/main" id="{778C1CB1-C2EB-4443-9CD1-121E454469E2}"/>
              </a:ext>
            </a:extLst>
          </p:cNvPr>
          <p:cNvSpPr>
            <a:spLocks noGrp="1"/>
          </p:cNvSpPr>
          <p:nvPr>
            <p:ph type="pic" sz="quarter" idx="16"/>
          </p:nvPr>
        </p:nvSpPr>
        <p:spPr>
          <a:xfrm>
            <a:off x="334963" y="2819400"/>
            <a:ext cx="1733812" cy="1777695"/>
          </a:xfrm>
          <a:prstGeom prst="flowChartConnector">
            <a:avLst/>
          </a:prstGeom>
          <a:solidFill>
            <a:srgbClr val="F2F2F2"/>
          </a:solidFill>
          <a:effectLst>
            <a:innerShdw blurRad="114300">
              <a:prstClr val="black"/>
            </a:innerShdw>
          </a:effectLst>
        </p:spPr>
        <p:txBody>
          <a:bodyPr lIns="0" tIns="0" rIns="0" bIns="0" anchor="ctr" anchorCtr="1"/>
          <a:lstStyle>
            <a:lvl1pPr marL="0" indent="0">
              <a:buNone/>
              <a:defRPr sz="1800"/>
            </a:lvl1pPr>
          </a:lstStyle>
          <a:p>
            <a:endParaRPr lang="en-GB"/>
          </a:p>
        </p:txBody>
      </p:sp>
      <p:sp>
        <p:nvSpPr>
          <p:cNvPr id="11" name="Picture Placeholder 2">
            <a:extLst>
              <a:ext uri="{FF2B5EF4-FFF2-40B4-BE49-F238E27FC236}">
                <a16:creationId xmlns:a16="http://schemas.microsoft.com/office/drawing/2014/main" id="{C8D48EE1-BCBB-4567-B8EB-E1C7FAF5628F}"/>
              </a:ext>
            </a:extLst>
          </p:cNvPr>
          <p:cNvSpPr>
            <a:spLocks noGrp="1"/>
          </p:cNvSpPr>
          <p:nvPr>
            <p:ph type="pic" sz="quarter" idx="17"/>
          </p:nvPr>
        </p:nvSpPr>
        <p:spPr>
          <a:xfrm>
            <a:off x="7676158" y="2819400"/>
            <a:ext cx="1733812" cy="1777695"/>
          </a:xfrm>
          <a:prstGeom prst="flowChartConnector">
            <a:avLst/>
          </a:prstGeom>
          <a:solidFill>
            <a:srgbClr val="F2F2F2"/>
          </a:solidFill>
          <a:effectLst>
            <a:innerShdw blurRad="114300">
              <a:prstClr val="black"/>
            </a:innerShdw>
          </a:effectLst>
        </p:spPr>
        <p:txBody>
          <a:bodyPr lIns="0" tIns="0" rIns="0" bIns="0" anchor="ctr" anchorCtr="1"/>
          <a:lstStyle>
            <a:lvl1pPr marL="0" indent="0">
              <a:buNone/>
              <a:defRPr sz="1800"/>
            </a:lvl1pPr>
          </a:lstStyle>
          <a:p>
            <a:endParaRPr lang="en-GB"/>
          </a:p>
        </p:txBody>
      </p:sp>
      <p:sp>
        <p:nvSpPr>
          <p:cNvPr id="14" name="Picture Placeholder 2">
            <a:extLst>
              <a:ext uri="{FF2B5EF4-FFF2-40B4-BE49-F238E27FC236}">
                <a16:creationId xmlns:a16="http://schemas.microsoft.com/office/drawing/2014/main" id="{24AADCDD-3354-4E3A-82B7-14B1E7E53B46}"/>
              </a:ext>
            </a:extLst>
          </p:cNvPr>
          <p:cNvSpPr>
            <a:spLocks noGrp="1"/>
          </p:cNvSpPr>
          <p:nvPr>
            <p:ph type="pic" sz="quarter" idx="18"/>
          </p:nvPr>
        </p:nvSpPr>
        <p:spPr>
          <a:xfrm>
            <a:off x="10123224" y="2819399"/>
            <a:ext cx="1733812" cy="1777695"/>
          </a:xfrm>
          <a:prstGeom prst="flowChartConnector">
            <a:avLst/>
          </a:prstGeom>
          <a:solidFill>
            <a:srgbClr val="F2F2F2"/>
          </a:solidFill>
          <a:effectLst>
            <a:innerShdw blurRad="114300">
              <a:prstClr val="black"/>
            </a:innerShdw>
          </a:effectLst>
        </p:spPr>
        <p:txBody>
          <a:bodyPr lIns="0" tIns="0" rIns="0" bIns="0" anchor="ctr" anchorCtr="1"/>
          <a:lstStyle>
            <a:lvl1pPr marL="0" indent="0">
              <a:buNone/>
              <a:defRPr sz="1800"/>
            </a:lvl1pPr>
          </a:lstStyle>
          <a:p>
            <a:endParaRPr lang="en-GB"/>
          </a:p>
        </p:txBody>
      </p:sp>
      <p:sp>
        <p:nvSpPr>
          <p:cNvPr id="16" name="Text Placeholder 2">
            <a:extLst>
              <a:ext uri="{FF2B5EF4-FFF2-40B4-BE49-F238E27FC236}">
                <a16:creationId xmlns:a16="http://schemas.microsoft.com/office/drawing/2014/main" id="{63E1AAB7-5DFD-409B-9C14-062AEB840155}"/>
              </a:ext>
            </a:extLst>
          </p:cNvPr>
          <p:cNvSpPr>
            <a:spLocks noGrp="1"/>
          </p:cNvSpPr>
          <p:nvPr>
            <p:ph type="body" sz="quarter" idx="19"/>
          </p:nvPr>
        </p:nvSpPr>
        <p:spPr>
          <a:xfrm>
            <a:off x="334964" y="4747395"/>
            <a:ext cx="1733811" cy="777105"/>
          </a:xfrm>
          <a:prstGeom prst="rect">
            <a:avLst/>
          </a:prstGeom>
        </p:spPr>
        <p:txBody>
          <a:bodyPr lIns="0" tIns="0" rIns="0" bIns="0" anchor="ctr" anchorCtr="1"/>
          <a:lstStyle>
            <a:lvl1pPr marL="0" indent="0" algn="ctr">
              <a:lnSpc>
                <a:spcPct val="120000"/>
              </a:lnSpc>
              <a:spcBef>
                <a:spcPts val="0"/>
              </a:spcBef>
              <a:buNone/>
              <a:defRPr sz="1400" b="0" i="0" cap="none" baseline="0">
                <a:solidFill>
                  <a:schemeClr val="tx1"/>
                </a:solidFill>
                <a:latin typeface="Montserrat Light" panose="00000400000000000000" pitchFamily="2" charset="0"/>
              </a:defRPr>
            </a:lvl1pPr>
            <a:lvl2pPr marL="742950" indent="-285750" algn="ctr">
              <a:lnSpc>
                <a:spcPct val="120000"/>
              </a:lnSpc>
              <a:spcBef>
                <a:spcPts val="0"/>
              </a:spcBef>
              <a:buFont typeface="Wingdings" panose="05000000000000000000" pitchFamily="2" charset="2"/>
              <a:buChar char="§"/>
              <a:defRPr sz="2000">
                <a:solidFill>
                  <a:srgbClr val="FFFFFF"/>
                </a:solidFill>
              </a:defRPr>
            </a:lvl2pPr>
            <a:lvl3pPr marL="1200150" indent="-285750" algn="ctr">
              <a:lnSpc>
                <a:spcPct val="120000"/>
              </a:lnSpc>
              <a:spcBef>
                <a:spcPts val="0"/>
              </a:spcBef>
              <a:buFont typeface="Wingdings" panose="05000000000000000000" pitchFamily="2" charset="2"/>
              <a:buChar char="§"/>
              <a:defRPr sz="2000">
                <a:solidFill>
                  <a:srgbClr val="FFFFFF"/>
                </a:solidFill>
              </a:defRPr>
            </a:lvl3pPr>
            <a:lvl4pPr marL="1657350" indent="-285750" algn="ctr">
              <a:lnSpc>
                <a:spcPct val="120000"/>
              </a:lnSpc>
              <a:spcBef>
                <a:spcPts val="0"/>
              </a:spcBef>
              <a:buFont typeface="Wingdings" panose="05000000000000000000" pitchFamily="2" charset="2"/>
              <a:buChar char="§"/>
              <a:defRPr sz="2000">
                <a:solidFill>
                  <a:srgbClr val="FFFFFF"/>
                </a:solidFill>
              </a:defRPr>
            </a:lvl4pPr>
            <a:lvl5pPr marL="2114550" indent="-285750" algn="ctr">
              <a:lnSpc>
                <a:spcPct val="120000"/>
              </a:lnSpc>
              <a:spcBef>
                <a:spcPts val="0"/>
              </a:spcBef>
              <a:buFont typeface="Wingdings" panose="05000000000000000000" pitchFamily="2" charset="2"/>
              <a:buChar char="§"/>
              <a:defRPr sz="2000">
                <a:solidFill>
                  <a:srgbClr val="FFFFFF"/>
                </a:solidFill>
              </a:defRPr>
            </a:lvl5pPr>
          </a:lstStyle>
          <a:p>
            <a:pPr lvl="0"/>
            <a:r>
              <a:rPr lang="en-US"/>
              <a:t>Click to edit Master text styles</a:t>
            </a:r>
            <a:endParaRPr lang="en-GB"/>
          </a:p>
        </p:txBody>
      </p:sp>
      <p:sp>
        <p:nvSpPr>
          <p:cNvPr id="17" name="Text Placeholder 2">
            <a:extLst>
              <a:ext uri="{FF2B5EF4-FFF2-40B4-BE49-F238E27FC236}">
                <a16:creationId xmlns:a16="http://schemas.microsoft.com/office/drawing/2014/main" id="{EFF74206-A2DD-4AE2-B0FE-7710D0A6EC60}"/>
              </a:ext>
            </a:extLst>
          </p:cNvPr>
          <p:cNvSpPr>
            <a:spLocks noGrp="1"/>
          </p:cNvSpPr>
          <p:nvPr>
            <p:ph type="body" sz="quarter" idx="20"/>
          </p:nvPr>
        </p:nvSpPr>
        <p:spPr>
          <a:xfrm>
            <a:off x="2783879" y="4747395"/>
            <a:ext cx="1733811" cy="777105"/>
          </a:xfrm>
          <a:prstGeom prst="rect">
            <a:avLst/>
          </a:prstGeom>
        </p:spPr>
        <p:txBody>
          <a:bodyPr lIns="0" tIns="0" rIns="0" bIns="0" anchor="ctr" anchorCtr="1"/>
          <a:lstStyle>
            <a:lvl1pPr marL="0" indent="0" algn="ctr">
              <a:lnSpc>
                <a:spcPct val="120000"/>
              </a:lnSpc>
              <a:spcBef>
                <a:spcPts val="0"/>
              </a:spcBef>
              <a:buNone/>
              <a:defRPr sz="1400" b="0" i="0" cap="none" baseline="0">
                <a:solidFill>
                  <a:schemeClr val="tx1"/>
                </a:solidFill>
                <a:latin typeface="Montserrat Light" panose="00000400000000000000" pitchFamily="2" charset="0"/>
              </a:defRPr>
            </a:lvl1pPr>
            <a:lvl2pPr marL="742950" indent="-285750" algn="ctr">
              <a:lnSpc>
                <a:spcPct val="120000"/>
              </a:lnSpc>
              <a:spcBef>
                <a:spcPts val="0"/>
              </a:spcBef>
              <a:buFont typeface="Wingdings" panose="05000000000000000000" pitchFamily="2" charset="2"/>
              <a:buChar char="§"/>
              <a:defRPr sz="2000">
                <a:solidFill>
                  <a:srgbClr val="FFFFFF"/>
                </a:solidFill>
              </a:defRPr>
            </a:lvl2pPr>
            <a:lvl3pPr marL="1200150" indent="-285750" algn="ctr">
              <a:lnSpc>
                <a:spcPct val="120000"/>
              </a:lnSpc>
              <a:spcBef>
                <a:spcPts val="0"/>
              </a:spcBef>
              <a:buFont typeface="Wingdings" panose="05000000000000000000" pitchFamily="2" charset="2"/>
              <a:buChar char="§"/>
              <a:defRPr sz="2000">
                <a:solidFill>
                  <a:srgbClr val="FFFFFF"/>
                </a:solidFill>
              </a:defRPr>
            </a:lvl3pPr>
            <a:lvl4pPr marL="1657350" indent="-285750" algn="ctr">
              <a:lnSpc>
                <a:spcPct val="120000"/>
              </a:lnSpc>
              <a:spcBef>
                <a:spcPts val="0"/>
              </a:spcBef>
              <a:buFont typeface="Wingdings" panose="05000000000000000000" pitchFamily="2" charset="2"/>
              <a:buChar char="§"/>
              <a:defRPr sz="2000">
                <a:solidFill>
                  <a:srgbClr val="FFFFFF"/>
                </a:solidFill>
              </a:defRPr>
            </a:lvl4pPr>
            <a:lvl5pPr marL="2114550" indent="-285750" algn="ctr">
              <a:lnSpc>
                <a:spcPct val="120000"/>
              </a:lnSpc>
              <a:spcBef>
                <a:spcPts val="0"/>
              </a:spcBef>
              <a:buFont typeface="Wingdings" panose="05000000000000000000" pitchFamily="2" charset="2"/>
              <a:buChar char="§"/>
              <a:defRPr sz="2000">
                <a:solidFill>
                  <a:srgbClr val="FFFFFF"/>
                </a:solidFill>
              </a:defRPr>
            </a:lvl5pPr>
          </a:lstStyle>
          <a:p>
            <a:pPr lvl="0"/>
            <a:r>
              <a:rPr lang="en-US"/>
              <a:t>Click to edit Master text styles</a:t>
            </a:r>
            <a:endParaRPr lang="en-GB"/>
          </a:p>
        </p:txBody>
      </p:sp>
      <p:sp>
        <p:nvSpPr>
          <p:cNvPr id="18" name="Text Placeholder 2">
            <a:extLst>
              <a:ext uri="{FF2B5EF4-FFF2-40B4-BE49-F238E27FC236}">
                <a16:creationId xmlns:a16="http://schemas.microsoft.com/office/drawing/2014/main" id="{F33B64FF-BF5E-4554-9663-FBE02B80750A}"/>
              </a:ext>
            </a:extLst>
          </p:cNvPr>
          <p:cNvSpPr>
            <a:spLocks noGrp="1"/>
          </p:cNvSpPr>
          <p:nvPr>
            <p:ph type="body" sz="quarter" idx="21"/>
          </p:nvPr>
        </p:nvSpPr>
        <p:spPr>
          <a:xfrm>
            <a:off x="5229094" y="4747395"/>
            <a:ext cx="1733811" cy="777105"/>
          </a:xfrm>
          <a:prstGeom prst="rect">
            <a:avLst/>
          </a:prstGeom>
        </p:spPr>
        <p:txBody>
          <a:bodyPr lIns="0" tIns="0" rIns="0" bIns="0" anchor="ctr" anchorCtr="1"/>
          <a:lstStyle>
            <a:lvl1pPr marL="0" indent="0" algn="ctr">
              <a:lnSpc>
                <a:spcPct val="120000"/>
              </a:lnSpc>
              <a:spcBef>
                <a:spcPts val="0"/>
              </a:spcBef>
              <a:buNone/>
              <a:defRPr sz="1400" b="0" i="0" cap="none" baseline="0">
                <a:solidFill>
                  <a:schemeClr val="tx1"/>
                </a:solidFill>
                <a:latin typeface="Montserrat Light" panose="00000400000000000000" pitchFamily="2" charset="0"/>
              </a:defRPr>
            </a:lvl1pPr>
            <a:lvl2pPr marL="742950" indent="-285750" algn="ctr">
              <a:lnSpc>
                <a:spcPct val="120000"/>
              </a:lnSpc>
              <a:spcBef>
                <a:spcPts val="0"/>
              </a:spcBef>
              <a:buFont typeface="Wingdings" panose="05000000000000000000" pitchFamily="2" charset="2"/>
              <a:buChar char="§"/>
              <a:defRPr sz="2000">
                <a:solidFill>
                  <a:srgbClr val="FFFFFF"/>
                </a:solidFill>
              </a:defRPr>
            </a:lvl2pPr>
            <a:lvl3pPr marL="1200150" indent="-285750" algn="ctr">
              <a:lnSpc>
                <a:spcPct val="120000"/>
              </a:lnSpc>
              <a:spcBef>
                <a:spcPts val="0"/>
              </a:spcBef>
              <a:buFont typeface="Wingdings" panose="05000000000000000000" pitchFamily="2" charset="2"/>
              <a:buChar char="§"/>
              <a:defRPr sz="2000">
                <a:solidFill>
                  <a:srgbClr val="FFFFFF"/>
                </a:solidFill>
              </a:defRPr>
            </a:lvl3pPr>
            <a:lvl4pPr marL="1657350" indent="-285750" algn="ctr">
              <a:lnSpc>
                <a:spcPct val="120000"/>
              </a:lnSpc>
              <a:spcBef>
                <a:spcPts val="0"/>
              </a:spcBef>
              <a:buFont typeface="Wingdings" panose="05000000000000000000" pitchFamily="2" charset="2"/>
              <a:buChar char="§"/>
              <a:defRPr sz="2000">
                <a:solidFill>
                  <a:srgbClr val="FFFFFF"/>
                </a:solidFill>
              </a:defRPr>
            </a:lvl4pPr>
            <a:lvl5pPr marL="2114550" indent="-285750" algn="ctr">
              <a:lnSpc>
                <a:spcPct val="120000"/>
              </a:lnSpc>
              <a:spcBef>
                <a:spcPts val="0"/>
              </a:spcBef>
              <a:buFont typeface="Wingdings" panose="05000000000000000000" pitchFamily="2" charset="2"/>
              <a:buChar char="§"/>
              <a:defRPr sz="2000">
                <a:solidFill>
                  <a:srgbClr val="FFFFFF"/>
                </a:solidFill>
              </a:defRPr>
            </a:lvl5pPr>
          </a:lstStyle>
          <a:p>
            <a:pPr lvl="0"/>
            <a:r>
              <a:rPr lang="en-US"/>
              <a:t>Click to edit Master text styles</a:t>
            </a:r>
            <a:endParaRPr lang="en-GB"/>
          </a:p>
        </p:txBody>
      </p:sp>
      <p:sp>
        <p:nvSpPr>
          <p:cNvPr id="19" name="Text Placeholder 2">
            <a:extLst>
              <a:ext uri="{FF2B5EF4-FFF2-40B4-BE49-F238E27FC236}">
                <a16:creationId xmlns:a16="http://schemas.microsoft.com/office/drawing/2014/main" id="{7D1D78E9-9445-4342-8502-097DBB4A6D18}"/>
              </a:ext>
            </a:extLst>
          </p:cNvPr>
          <p:cNvSpPr>
            <a:spLocks noGrp="1"/>
          </p:cNvSpPr>
          <p:nvPr>
            <p:ph type="body" sz="quarter" idx="22"/>
          </p:nvPr>
        </p:nvSpPr>
        <p:spPr>
          <a:xfrm>
            <a:off x="7674309" y="4747395"/>
            <a:ext cx="1733811" cy="777105"/>
          </a:xfrm>
          <a:prstGeom prst="rect">
            <a:avLst/>
          </a:prstGeom>
        </p:spPr>
        <p:txBody>
          <a:bodyPr lIns="0" tIns="0" rIns="0" bIns="0" anchor="ctr" anchorCtr="1"/>
          <a:lstStyle>
            <a:lvl1pPr marL="0" indent="0" algn="ctr">
              <a:lnSpc>
                <a:spcPct val="120000"/>
              </a:lnSpc>
              <a:spcBef>
                <a:spcPts val="0"/>
              </a:spcBef>
              <a:buNone/>
              <a:defRPr sz="1400" b="0" i="0" cap="none" baseline="0">
                <a:solidFill>
                  <a:schemeClr val="tx1"/>
                </a:solidFill>
                <a:latin typeface="Montserrat Light" panose="00000400000000000000" pitchFamily="2" charset="0"/>
              </a:defRPr>
            </a:lvl1pPr>
            <a:lvl2pPr marL="742950" indent="-285750" algn="ctr">
              <a:lnSpc>
                <a:spcPct val="120000"/>
              </a:lnSpc>
              <a:spcBef>
                <a:spcPts val="0"/>
              </a:spcBef>
              <a:buFont typeface="Wingdings" panose="05000000000000000000" pitchFamily="2" charset="2"/>
              <a:buChar char="§"/>
              <a:defRPr sz="2000">
                <a:solidFill>
                  <a:srgbClr val="FFFFFF"/>
                </a:solidFill>
              </a:defRPr>
            </a:lvl2pPr>
            <a:lvl3pPr marL="1200150" indent="-285750" algn="ctr">
              <a:lnSpc>
                <a:spcPct val="120000"/>
              </a:lnSpc>
              <a:spcBef>
                <a:spcPts val="0"/>
              </a:spcBef>
              <a:buFont typeface="Wingdings" panose="05000000000000000000" pitchFamily="2" charset="2"/>
              <a:buChar char="§"/>
              <a:defRPr sz="2000">
                <a:solidFill>
                  <a:srgbClr val="FFFFFF"/>
                </a:solidFill>
              </a:defRPr>
            </a:lvl3pPr>
            <a:lvl4pPr marL="1657350" indent="-285750" algn="ctr">
              <a:lnSpc>
                <a:spcPct val="120000"/>
              </a:lnSpc>
              <a:spcBef>
                <a:spcPts val="0"/>
              </a:spcBef>
              <a:buFont typeface="Wingdings" panose="05000000000000000000" pitchFamily="2" charset="2"/>
              <a:buChar char="§"/>
              <a:defRPr sz="2000">
                <a:solidFill>
                  <a:srgbClr val="FFFFFF"/>
                </a:solidFill>
              </a:defRPr>
            </a:lvl4pPr>
            <a:lvl5pPr marL="2114550" indent="-285750" algn="ctr">
              <a:lnSpc>
                <a:spcPct val="120000"/>
              </a:lnSpc>
              <a:spcBef>
                <a:spcPts val="0"/>
              </a:spcBef>
              <a:buFont typeface="Wingdings" panose="05000000000000000000" pitchFamily="2" charset="2"/>
              <a:buChar char="§"/>
              <a:defRPr sz="2000">
                <a:solidFill>
                  <a:srgbClr val="FFFFFF"/>
                </a:solidFill>
              </a:defRPr>
            </a:lvl5pPr>
          </a:lstStyle>
          <a:p>
            <a:pPr lvl="0"/>
            <a:r>
              <a:rPr lang="en-US"/>
              <a:t>Click to edit Master text styles</a:t>
            </a:r>
            <a:endParaRPr lang="en-GB"/>
          </a:p>
        </p:txBody>
      </p:sp>
      <p:sp>
        <p:nvSpPr>
          <p:cNvPr id="20" name="Text Placeholder 2">
            <a:extLst>
              <a:ext uri="{FF2B5EF4-FFF2-40B4-BE49-F238E27FC236}">
                <a16:creationId xmlns:a16="http://schemas.microsoft.com/office/drawing/2014/main" id="{32E93684-2999-493A-98F0-37E9566D555E}"/>
              </a:ext>
            </a:extLst>
          </p:cNvPr>
          <p:cNvSpPr>
            <a:spLocks noGrp="1"/>
          </p:cNvSpPr>
          <p:nvPr>
            <p:ph type="body" sz="quarter" idx="23"/>
          </p:nvPr>
        </p:nvSpPr>
        <p:spPr>
          <a:xfrm>
            <a:off x="10119524" y="4747395"/>
            <a:ext cx="1733811" cy="777105"/>
          </a:xfrm>
          <a:prstGeom prst="rect">
            <a:avLst/>
          </a:prstGeom>
        </p:spPr>
        <p:txBody>
          <a:bodyPr lIns="0" tIns="0" rIns="0" bIns="0" anchor="ctr" anchorCtr="1"/>
          <a:lstStyle>
            <a:lvl1pPr marL="0" indent="0" algn="ctr">
              <a:lnSpc>
                <a:spcPct val="120000"/>
              </a:lnSpc>
              <a:spcBef>
                <a:spcPts val="0"/>
              </a:spcBef>
              <a:buNone/>
              <a:defRPr sz="1400" b="0" i="0" cap="none" baseline="0">
                <a:solidFill>
                  <a:schemeClr val="tx1"/>
                </a:solidFill>
                <a:latin typeface="Montserrat Light" panose="00000400000000000000" pitchFamily="2" charset="0"/>
              </a:defRPr>
            </a:lvl1pPr>
            <a:lvl2pPr marL="742950" indent="-285750" algn="ctr">
              <a:lnSpc>
                <a:spcPct val="120000"/>
              </a:lnSpc>
              <a:spcBef>
                <a:spcPts val="0"/>
              </a:spcBef>
              <a:buFont typeface="Wingdings" panose="05000000000000000000" pitchFamily="2" charset="2"/>
              <a:buChar char="§"/>
              <a:defRPr sz="2000">
                <a:solidFill>
                  <a:srgbClr val="FFFFFF"/>
                </a:solidFill>
              </a:defRPr>
            </a:lvl2pPr>
            <a:lvl3pPr marL="1200150" indent="-285750" algn="ctr">
              <a:lnSpc>
                <a:spcPct val="120000"/>
              </a:lnSpc>
              <a:spcBef>
                <a:spcPts val="0"/>
              </a:spcBef>
              <a:buFont typeface="Wingdings" panose="05000000000000000000" pitchFamily="2" charset="2"/>
              <a:buChar char="§"/>
              <a:defRPr sz="2000">
                <a:solidFill>
                  <a:srgbClr val="FFFFFF"/>
                </a:solidFill>
              </a:defRPr>
            </a:lvl3pPr>
            <a:lvl4pPr marL="1657350" indent="-285750" algn="ctr">
              <a:lnSpc>
                <a:spcPct val="120000"/>
              </a:lnSpc>
              <a:spcBef>
                <a:spcPts val="0"/>
              </a:spcBef>
              <a:buFont typeface="Wingdings" panose="05000000000000000000" pitchFamily="2" charset="2"/>
              <a:buChar char="§"/>
              <a:defRPr sz="2000">
                <a:solidFill>
                  <a:srgbClr val="FFFFFF"/>
                </a:solidFill>
              </a:defRPr>
            </a:lvl4pPr>
            <a:lvl5pPr marL="2114550" indent="-285750" algn="ctr">
              <a:lnSpc>
                <a:spcPct val="120000"/>
              </a:lnSpc>
              <a:spcBef>
                <a:spcPts val="0"/>
              </a:spcBef>
              <a:buFont typeface="Wingdings" panose="05000000000000000000" pitchFamily="2" charset="2"/>
              <a:buChar char="§"/>
              <a:defRPr sz="2000">
                <a:solidFill>
                  <a:srgbClr val="FFFFFF"/>
                </a:solidFill>
              </a:defRPr>
            </a:lvl5pPr>
          </a:lstStyle>
          <a:p>
            <a:pPr lvl="0"/>
            <a:r>
              <a:rPr lang="en-US"/>
              <a:t>Click to edit Master text styles</a:t>
            </a:r>
            <a:endParaRPr lang="en-GB"/>
          </a:p>
        </p:txBody>
      </p:sp>
      <p:sp>
        <p:nvSpPr>
          <p:cNvPr id="21" name="Title 1">
            <a:extLst>
              <a:ext uri="{FF2B5EF4-FFF2-40B4-BE49-F238E27FC236}">
                <a16:creationId xmlns:a16="http://schemas.microsoft.com/office/drawing/2014/main" id="{4F7BFA72-AE24-4B66-B4F2-62E7D224CEC0}"/>
              </a:ext>
            </a:extLst>
          </p:cNvPr>
          <p:cNvSpPr>
            <a:spLocks noGrp="1"/>
          </p:cNvSpPr>
          <p:nvPr>
            <p:ph type="title" hasCustomPrompt="1"/>
          </p:nvPr>
        </p:nvSpPr>
        <p:spPr>
          <a:xfrm>
            <a:off x="371475" y="333375"/>
            <a:ext cx="11449050" cy="1325563"/>
          </a:xfrm>
          <a:prstGeom prst="rect">
            <a:avLst/>
          </a:prstGeom>
        </p:spPr>
        <p:txBody>
          <a:bodyPr lIns="0" tIns="0" rIns="0" bIns="0" anchor="ctr" anchorCtr="0"/>
          <a:lstStyle>
            <a:lvl1pPr>
              <a:lnSpc>
                <a:spcPct val="110000"/>
              </a:lnSpc>
              <a:spcBef>
                <a:spcPts val="600"/>
              </a:spcBef>
              <a:spcAft>
                <a:spcPts val="600"/>
              </a:spcAft>
              <a:defRPr sz="3200">
                <a:solidFill>
                  <a:schemeClr val="accent1"/>
                </a:solidFill>
              </a:defRPr>
            </a:lvl1pPr>
          </a:lstStyle>
          <a:p>
            <a:r>
              <a:rPr lang="en-US"/>
              <a:t>Add title here</a:t>
            </a:r>
            <a:endParaRPr lang="en-GB"/>
          </a:p>
        </p:txBody>
      </p:sp>
      <p:sp>
        <p:nvSpPr>
          <p:cNvPr id="22" name="Rectangle 21">
            <a:extLst>
              <a:ext uri="{FF2B5EF4-FFF2-40B4-BE49-F238E27FC236}">
                <a16:creationId xmlns:a16="http://schemas.microsoft.com/office/drawing/2014/main" id="{E7FD70BB-5512-4668-A631-6BAFAC72EEE6}"/>
              </a:ext>
            </a:extLst>
          </p:cNvPr>
          <p:cNvSpPr/>
          <p:nvPr userDrawn="1"/>
        </p:nvSpPr>
        <p:spPr>
          <a:xfrm>
            <a:off x="373855" y="1658938"/>
            <a:ext cx="11446669" cy="36000"/>
          </a:xfrm>
          <a:prstGeom prst="rect">
            <a:avLst/>
          </a:prstGeom>
          <a:solidFill>
            <a:srgbClr val="C90774"/>
          </a:solidFill>
          <a:ln w="12700" cap="flat" cmpd="sng" algn="ctr">
            <a:noFill/>
            <a:prstDash val="solid"/>
            <a:miter lim="800000"/>
          </a:ln>
          <a:effectLst/>
        </p:spPr>
        <p:txBody>
          <a:bodyPr rtlCol="0" anchor="ctr"/>
          <a:lstStyle/>
          <a:p>
            <a:pPr marL="0" marR="0" lvl="0" indent="0" algn="ctr" defTabSz="971282" eaLnBrk="1" fontAlgn="auto" latinLnBrk="0" hangingPunct="1">
              <a:lnSpc>
                <a:spcPct val="100000"/>
              </a:lnSpc>
              <a:spcBef>
                <a:spcPts val="0"/>
              </a:spcBef>
              <a:spcAft>
                <a:spcPts val="0"/>
              </a:spcAft>
              <a:buClrTx/>
              <a:buSzTx/>
              <a:buFontTx/>
              <a:buNone/>
              <a:tabLst/>
              <a:defRPr/>
            </a:pPr>
            <a:endParaRPr kumimoji="0" lang="en-GB" sz="3526" b="0" i="0" u="none" strike="noStrike" kern="0" cap="none" spc="0" normalizeH="0" baseline="0" noProof="0">
              <a:ln>
                <a:noFill/>
              </a:ln>
              <a:solidFill>
                <a:srgbClr val="FFFFFF"/>
              </a:solidFill>
              <a:effectLst/>
              <a:uLnTx/>
              <a:uFillTx/>
              <a:latin typeface="Montserrat Light"/>
              <a:ea typeface="+mn-ea"/>
              <a:cs typeface="+mn-cs"/>
            </a:endParaRPr>
          </a:p>
        </p:txBody>
      </p:sp>
      <p:sp>
        <p:nvSpPr>
          <p:cNvPr id="23" name="Text Placeholder 3">
            <a:extLst>
              <a:ext uri="{FF2B5EF4-FFF2-40B4-BE49-F238E27FC236}">
                <a16:creationId xmlns:a16="http://schemas.microsoft.com/office/drawing/2014/main" id="{3109E6AE-4B95-45E6-93DD-950CA85788DA}"/>
              </a:ext>
            </a:extLst>
          </p:cNvPr>
          <p:cNvSpPr>
            <a:spLocks noGrp="1"/>
          </p:cNvSpPr>
          <p:nvPr>
            <p:ph type="body" sz="quarter" idx="11"/>
          </p:nvPr>
        </p:nvSpPr>
        <p:spPr>
          <a:xfrm>
            <a:off x="371475" y="1694938"/>
            <a:ext cx="11446669" cy="1016461"/>
          </a:xfrm>
          <a:prstGeom prst="rect">
            <a:avLst/>
          </a:prstGeom>
        </p:spPr>
        <p:txBody>
          <a:bodyPr lIns="0" tIns="0" rIns="0" bIns="0" anchor="ctr" anchorCtr="0"/>
          <a:lstStyle>
            <a:lvl1pPr marL="0" indent="0">
              <a:lnSpc>
                <a:spcPct val="110000"/>
              </a:lnSpc>
              <a:spcBef>
                <a:spcPts val="600"/>
              </a:spcBef>
              <a:spcAft>
                <a:spcPts val="600"/>
              </a:spcAft>
              <a:buNone/>
              <a:defRPr sz="1800">
                <a:solidFill>
                  <a:srgbClr val="2D2D2C"/>
                </a:solidFill>
              </a:defRPr>
            </a:lvl1pPr>
            <a:lvl2pPr marL="457200" indent="0">
              <a:buNone/>
              <a:defRPr sz="1800">
                <a:solidFill>
                  <a:srgbClr val="FFFFFF"/>
                </a:solidFill>
              </a:defRPr>
            </a:lvl2pPr>
            <a:lvl3pPr marL="914400" indent="0">
              <a:buNone/>
              <a:defRPr sz="1800">
                <a:solidFill>
                  <a:srgbClr val="FFFFFF"/>
                </a:solidFill>
              </a:defRPr>
            </a:lvl3pPr>
            <a:lvl4pPr marL="1371600" indent="0">
              <a:buNone/>
              <a:defRPr sz="1800">
                <a:solidFill>
                  <a:srgbClr val="FFFFFF"/>
                </a:solidFill>
              </a:defRPr>
            </a:lvl4pPr>
            <a:lvl5pPr marL="1828800" indent="0">
              <a:buNone/>
              <a:defRPr sz="1800">
                <a:solidFill>
                  <a:srgbClr val="FFFFFF"/>
                </a:solidFill>
              </a:defRPr>
            </a:lvl5pPr>
          </a:lstStyle>
          <a:p>
            <a:pPr lvl="0"/>
            <a:r>
              <a:rPr lang="en-US"/>
              <a:t>Click to edit Master text style</a:t>
            </a:r>
          </a:p>
        </p:txBody>
      </p:sp>
    </p:spTree>
    <p:extLst>
      <p:ext uri="{BB962C8B-B14F-4D97-AF65-F5344CB8AC3E}">
        <p14:creationId xmlns:p14="http://schemas.microsoft.com/office/powerpoint/2010/main" val="3289109712"/>
      </p:ext>
    </p:extLst>
  </p:cSld>
  <p:clrMapOvr>
    <a:masterClrMapping/>
  </p:clrMapOvr>
  <p:extLst>
    <p:ext uri="{DCECCB84-F9BA-43D5-87BE-67443E8EF086}">
      <p15:sldGuideLst xmlns:p15="http://schemas.microsoft.com/office/powerpoint/2012/main"/>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Grid">
    <p:spTree>
      <p:nvGrpSpPr>
        <p:cNvPr id="1" name=""/>
        <p:cNvGrpSpPr/>
        <p:nvPr/>
      </p:nvGrpSpPr>
      <p:grpSpPr>
        <a:xfrm>
          <a:off x="0" y="0"/>
          <a:ext cx="0" cy="0"/>
          <a:chOff x="0" y="0"/>
          <a:chExt cx="0" cy="0"/>
        </a:xfrm>
      </p:grpSpPr>
      <p:sp>
        <p:nvSpPr>
          <p:cNvPr id="33" name="Rectangle 32">
            <a:extLst>
              <a:ext uri="{FF2B5EF4-FFF2-40B4-BE49-F238E27FC236}">
                <a16:creationId xmlns:a16="http://schemas.microsoft.com/office/drawing/2014/main" id="{0517964F-A02B-D4E0-F29F-1C0D331F7FBC}"/>
              </a:ext>
            </a:extLst>
          </p:cNvPr>
          <p:cNvSpPr/>
          <p:nvPr userDrawn="1"/>
        </p:nvSpPr>
        <p:spPr>
          <a:xfrm rot="5400000">
            <a:off x="2194153" y="3885264"/>
            <a:ext cx="3836851" cy="3600"/>
          </a:xfrm>
          <a:prstGeom prst="rect">
            <a:avLst/>
          </a:prstGeom>
          <a:solidFill>
            <a:srgbClr val="C90774"/>
          </a:solidFill>
          <a:ln w="12700" cap="flat" cmpd="sng" algn="ctr">
            <a:noFill/>
            <a:prstDash val="solid"/>
            <a:miter lim="800000"/>
          </a:ln>
          <a:effectLst/>
        </p:spPr>
        <p:txBody>
          <a:bodyPr rtlCol="0" anchor="ctr"/>
          <a:lstStyle/>
          <a:p>
            <a:pPr marL="0" marR="0" lvl="0" indent="0" algn="ctr" defTabSz="971282" eaLnBrk="1" fontAlgn="auto" latinLnBrk="0" hangingPunct="1">
              <a:lnSpc>
                <a:spcPct val="100000"/>
              </a:lnSpc>
              <a:spcBef>
                <a:spcPts val="0"/>
              </a:spcBef>
              <a:spcAft>
                <a:spcPts val="0"/>
              </a:spcAft>
              <a:buClrTx/>
              <a:buSzTx/>
              <a:buFontTx/>
              <a:buNone/>
              <a:tabLst/>
              <a:defRPr/>
            </a:pPr>
            <a:endParaRPr kumimoji="0" lang="en-GB" sz="3526" b="0" i="0" u="none" strike="noStrike" kern="0" cap="none" spc="0" normalizeH="0" baseline="0" noProof="0">
              <a:ln>
                <a:noFill/>
              </a:ln>
              <a:solidFill>
                <a:srgbClr val="FFFFFF"/>
              </a:solidFill>
              <a:effectLst/>
              <a:uLnTx/>
              <a:uFillTx/>
              <a:latin typeface="Montserrat Light"/>
              <a:ea typeface="+mn-ea"/>
              <a:cs typeface="+mn-cs"/>
            </a:endParaRPr>
          </a:p>
        </p:txBody>
      </p:sp>
      <p:sp>
        <p:nvSpPr>
          <p:cNvPr id="35" name="Picture Placeholder 2">
            <a:extLst>
              <a:ext uri="{FF2B5EF4-FFF2-40B4-BE49-F238E27FC236}">
                <a16:creationId xmlns:a16="http://schemas.microsoft.com/office/drawing/2014/main" id="{1E7A7457-28EE-5AAF-D667-2CC029581877}"/>
              </a:ext>
            </a:extLst>
          </p:cNvPr>
          <p:cNvSpPr>
            <a:spLocks noGrp="1"/>
          </p:cNvSpPr>
          <p:nvPr>
            <p:ph type="pic" sz="quarter" idx="37"/>
          </p:nvPr>
        </p:nvSpPr>
        <p:spPr>
          <a:xfrm>
            <a:off x="371474" y="1968638"/>
            <a:ext cx="720000" cy="720000"/>
          </a:xfrm>
          <a:prstGeom prst="rect">
            <a:avLst/>
          </a:prstGeom>
          <a:ln>
            <a:noFill/>
          </a:ln>
        </p:spPr>
        <p:txBody>
          <a:bodyPr/>
          <a:lstStyle/>
          <a:p>
            <a:endParaRPr lang="en-GB"/>
          </a:p>
        </p:txBody>
      </p:sp>
      <p:sp>
        <p:nvSpPr>
          <p:cNvPr id="2" name="Title 1">
            <a:extLst>
              <a:ext uri="{FF2B5EF4-FFF2-40B4-BE49-F238E27FC236}">
                <a16:creationId xmlns:a16="http://schemas.microsoft.com/office/drawing/2014/main" id="{5555B574-8330-4DFB-6B89-2E8D13B00A69}"/>
              </a:ext>
            </a:extLst>
          </p:cNvPr>
          <p:cNvSpPr>
            <a:spLocks noGrp="1"/>
          </p:cNvSpPr>
          <p:nvPr>
            <p:ph type="title" hasCustomPrompt="1"/>
          </p:nvPr>
        </p:nvSpPr>
        <p:spPr>
          <a:xfrm>
            <a:off x="371475" y="333375"/>
            <a:ext cx="11449050" cy="1325563"/>
          </a:xfrm>
          <a:prstGeom prst="rect">
            <a:avLst/>
          </a:prstGeom>
        </p:spPr>
        <p:txBody>
          <a:bodyPr lIns="0" tIns="0" rIns="0" bIns="0" anchor="ctr" anchorCtr="0"/>
          <a:lstStyle>
            <a:lvl1pPr>
              <a:lnSpc>
                <a:spcPct val="110000"/>
              </a:lnSpc>
              <a:spcBef>
                <a:spcPts val="600"/>
              </a:spcBef>
              <a:spcAft>
                <a:spcPts val="600"/>
              </a:spcAft>
              <a:defRPr sz="3200">
                <a:solidFill>
                  <a:schemeClr val="accent1"/>
                </a:solidFill>
              </a:defRPr>
            </a:lvl1pPr>
          </a:lstStyle>
          <a:p>
            <a:r>
              <a:rPr lang="en-US"/>
              <a:t>Add title here</a:t>
            </a:r>
            <a:endParaRPr lang="en-GB"/>
          </a:p>
        </p:txBody>
      </p:sp>
      <p:sp>
        <p:nvSpPr>
          <p:cNvPr id="4" name="Rectangle 3">
            <a:extLst>
              <a:ext uri="{FF2B5EF4-FFF2-40B4-BE49-F238E27FC236}">
                <a16:creationId xmlns:a16="http://schemas.microsoft.com/office/drawing/2014/main" id="{EEC12B65-1B63-FE58-6766-496542A7FAAE}"/>
              </a:ext>
            </a:extLst>
          </p:cNvPr>
          <p:cNvSpPr/>
          <p:nvPr userDrawn="1"/>
        </p:nvSpPr>
        <p:spPr>
          <a:xfrm>
            <a:off x="373855" y="1658938"/>
            <a:ext cx="11446669" cy="36000"/>
          </a:xfrm>
          <a:prstGeom prst="rect">
            <a:avLst/>
          </a:prstGeom>
          <a:solidFill>
            <a:srgbClr val="C90774"/>
          </a:solidFill>
          <a:ln w="12700" cap="flat" cmpd="sng" algn="ctr">
            <a:noFill/>
            <a:prstDash val="solid"/>
            <a:miter lim="800000"/>
          </a:ln>
          <a:effectLst/>
        </p:spPr>
        <p:txBody>
          <a:bodyPr rtlCol="0" anchor="ctr"/>
          <a:lstStyle/>
          <a:p>
            <a:pPr marL="0" marR="0" lvl="0" indent="0" algn="ctr" defTabSz="971282" eaLnBrk="1" fontAlgn="auto" latinLnBrk="0" hangingPunct="1">
              <a:lnSpc>
                <a:spcPct val="100000"/>
              </a:lnSpc>
              <a:spcBef>
                <a:spcPts val="0"/>
              </a:spcBef>
              <a:spcAft>
                <a:spcPts val="0"/>
              </a:spcAft>
              <a:buClrTx/>
              <a:buSzTx/>
              <a:buFontTx/>
              <a:buNone/>
              <a:tabLst/>
              <a:defRPr/>
            </a:pPr>
            <a:endParaRPr kumimoji="0" lang="en-GB" sz="3526" b="0" i="0" u="none" strike="noStrike" kern="0" cap="none" spc="0" normalizeH="0" baseline="0" noProof="0">
              <a:ln>
                <a:noFill/>
              </a:ln>
              <a:solidFill>
                <a:srgbClr val="FFFFFF"/>
              </a:solidFill>
              <a:effectLst/>
              <a:uLnTx/>
              <a:uFillTx/>
              <a:latin typeface="Montserrat Light"/>
              <a:ea typeface="+mn-ea"/>
              <a:cs typeface="+mn-cs"/>
            </a:endParaRPr>
          </a:p>
        </p:txBody>
      </p:sp>
      <p:sp>
        <p:nvSpPr>
          <p:cNvPr id="5" name="Text Placeholder 2">
            <a:extLst>
              <a:ext uri="{FF2B5EF4-FFF2-40B4-BE49-F238E27FC236}">
                <a16:creationId xmlns:a16="http://schemas.microsoft.com/office/drawing/2014/main" id="{C2E68D7C-CDC3-25BE-6414-F52C96A99191}"/>
              </a:ext>
            </a:extLst>
          </p:cNvPr>
          <p:cNvSpPr>
            <a:spLocks noGrp="1"/>
          </p:cNvSpPr>
          <p:nvPr>
            <p:ph type="body" sz="quarter" idx="48"/>
          </p:nvPr>
        </p:nvSpPr>
        <p:spPr>
          <a:xfrm>
            <a:off x="1239566" y="1968638"/>
            <a:ext cx="2723120" cy="720000"/>
          </a:xfrm>
          <a:prstGeom prst="rect">
            <a:avLst/>
          </a:prstGeom>
        </p:spPr>
        <p:txBody>
          <a:bodyPr lIns="0" tIns="0" rIns="0" bIns="0" anchor="ctr" anchorCtr="0"/>
          <a:lstStyle>
            <a:lvl1pPr marL="0" indent="0" algn="l">
              <a:lnSpc>
                <a:spcPct val="120000"/>
              </a:lnSpc>
              <a:spcBef>
                <a:spcPts val="0"/>
              </a:spcBef>
              <a:buNone/>
              <a:defRPr sz="1400" b="0" i="0" cap="none" baseline="0">
                <a:solidFill>
                  <a:schemeClr val="tx1"/>
                </a:solidFill>
                <a:latin typeface="+mj-lt"/>
              </a:defRPr>
            </a:lvl1pPr>
            <a:lvl2pPr marL="742950" indent="-285750" algn="ctr">
              <a:lnSpc>
                <a:spcPct val="120000"/>
              </a:lnSpc>
              <a:spcBef>
                <a:spcPts val="0"/>
              </a:spcBef>
              <a:buFont typeface="Wingdings" panose="05000000000000000000" pitchFamily="2" charset="2"/>
              <a:buChar char="§"/>
              <a:defRPr sz="2000">
                <a:solidFill>
                  <a:srgbClr val="FFFFFF"/>
                </a:solidFill>
              </a:defRPr>
            </a:lvl2pPr>
            <a:lvl3pPr marL="1200150" indent="-285750" algn="ctr">
              <a:lnSpc>
                <a:spcPct val="120000"/>
              </a:lnSpc>
              <a:spcBef>
                <a:spcPts val="0"/>
              </a:spcBef>
              <a:buFont typeface="Wingdings" panose="05000000000000000000" pitchFamily="2" charset="2"/>
              <a:buChar char="§"/>
              <a:defRPr sz="2000">
                <a:solidFill>
                  <a:srgbClr val="FFFFFF"/>
                </a:solidFill>
              </a:defRPr>
            </a:lvl3pPr>
            <a:lvl4pPr marL="1657350" indent="-285750" algn="ctr">
              <a:lnSpc>
                <a:spcPct val="120000"/>
              </a:lnSpc>
              <a:spcBef>
                <a:spcPts val="0"/>
              </a:spcBef>
              <a:buFont typeface="Wingdings" panose="05000000000000000000" pitchFamily="2" charset="2"/>
              <a:buChar char="§"/>
              <a:defRPr sz="2000">
                <a:solidFill>
                  <a:srgbClr val="FFFFFF"/>
                </a:solidFill>
              </a:defRPr>
            </a:lvl4pPr>
            <a:lvl5pPr marL="2114550" indent="-285750" algn="ctr">
              <a:lnSpc>
                <a:spcPct val="120000"/>
              </a:lnSpc>
              <a:spcBef>
                <a:spcPts val="0"/>
              </a:spcBef>
              <a:buFont typeface="Wingdings" panose="05000000000000000000" pitchFamily="2" charset="2"/>
              <a:buChar char="§"/>
              <a:defRPr sz="2000">
                <a:solidFill>
                  <a:srgbClr val="FFFFFF"/>
                </a:solidFill>
              </a:defRPr>
            </a:lvl5pPr>
          </a:lstStyle>
          <a:p>
            <a:pPr lvl="0"/>
            <a:r>
              <a:rPr lang="en-US"/>
              <a:t>Click to edit Master text styles</a:t>
            </a:r>
            <a:endParaRPr lang="en-GB"/>
          </a:p>
        </p:txBody>
      </p:sp>
      <p:sp>
        <p:nvSpPr>
          <p:cNvPr id="8" name="Rectangle 7">
            <a:extLst>
              <a:ext uri="{FF2B5EF4-FFF2-40B4-BE49-F238E27FC236}">
                <a16:creationId xmlns:a16="http://schemas.microsoft.com/office/drawing/2014/main" id="{8FADC700-4F78-D03E-FCDB-E5172D471415}"/>
              </a:ext>
            </a:extLst>
          </p:cNvPr>
          <p:cNvSpPr/>
          <p:nvPr userDrawn="1"/>
        </p:nvSpPr>
        <p:spPr>
          <a:xfrm rot="5400000">
            <a:off x="6085150" y="3885264"/>
            <a:ext cx="3836851" cy="3600"/>
          </a:xfrm>
          <a:prstGeom prst="rect">
            <a:avLst/>
          </a:prstGeom>
          <a:solidFill>
            <a:srgbClr val="C90774"/>
          </a:solidFill>
          <a:ln w="12700" cap="flat" cmpd="sng" algn="ctr">
            <a:noFill/>
            <a:prstDash val="solid"/>
            <a:miter lim="800000"/>
          </a:ln>
          <a:effectLst/>
        </p:spPr>
        <p:txBody>
          <a:bodyPr rtlCol="0" anchor="ctr"/>
          <a:lstStyle/>
          <a:p>
            <a:pPr marL="0" marR="0" lvl="0" indent="0" algn="ctr" defTabSz="971282" eaLnBrk="1" fontAlgn="auto" latinLnBrk="0" hangingPunct="1">
              <a:lnSpc>
                <a:spcPct val="100000"/>
              </a:lnSpc>
              <a:spcBef>
                <a:spcPts val="0"/>
              </a:spcBef>
              <a:spcAft>
                <a:spcPts val="0"/>
              </a:spcAft>
              <a:buClrTx/>
              <a:buSzTx/>
              <a:buFontTx/>
              <a:buNone/>
              <a:tabLst/>
              <a:defRPr/>
            </a:pPr>
            <a:endParaRPr kumimoji="0" lang="en-GB" sz="3526" b="0" i="0" u="none" strike="noStrike" kern="0" cap="none" spc="0" normalizeH="0" baseline="0" noProof="0">
              <a:ln>
                <a:noFill/>
              </a:ln>
              <a:solidFill>
                <a:srgbClr val="FFFFFF"/>
              </a:solidFill>
              <a:effectLst/>
              <a:uLnTx/>
              <a:uFillTx/>
              <a:latin typeface="Montserrat Light"/>
              <a:ea typeface="+mn-ea"/>
              <a:cs typeface="+mn-cs"/>
            </a:endParaRPr>
          </a:p>
        </p:txBody>
      </p:sp>
      <p:sp>
        <p:nvSpPr>
          <p:cNvPr id="9" name="Rectangle 8">
            <a:extLst>
              <a:ext uri="{FF2B5EF4-FFF2-40B4-BE49-F238E27FC236}">
                <a16:creationId xmlns:a16="http://schemas.microsoft.com/office/drawing/2014/main" id="{0B1AEB83-1F50-C412-04B7-8196DA5A71EE}"/>
              </a:ext>
            </a:extLst>
          </p:cNvPr>
          <p:cNvSpPr/>
          <p:nvPr userDrawn="1"/>
        </p:nvSpPr>
        <p:spPr>
          <a:xfrm rot="10800000">
            <a:off x="371475" y="2846313"/>
            <a:ext cx="3600000" cy="3600"/>
          </a:xfrm>
          <a:prstGeom prst="rect">
            <a:avLst/>
          </a:prstGeom>
          <a:solidFill>
            <a:srgbClr val="C90774"/>
          </a:solidFill>
          <a:ln w="12700" cap="flat" cmpd="sng" algn="ctr">
            <a:noFill/>
            <a:prstDash val="solid"/>
            <a:miter lim="800000"/>
          </a:ln>
          <a:effectLst/>
        </p:spPr>
        <p:txBody>
          <a:bodyPr rtlCol="0" anchor="ctr"/>
          <a:lstStyle/>
          <a:p>
            <a:pPr marL="0" marR="0" lvl="0" indent="0" algn="ctr" defTabSz="971282" eaLnBrk="1" fontAlgn="auto" latinLnBrk="0" hangingPunct="1">
              <a:lnSpc>
                <a:spcPct val="100000"/>
              </a:lnSpc>
              <a:spcBef>
                <a:spcPts val="0"/>
              </a:spcBef>
              <a:spcAft>
                <a:spcPts val="0"/>
              </a:spcAft>
              <a:buClrTx/>
              <a:buSzTx/>
              <a:buFontTx/>
              <a:buNone/>
              <a:tabLst/>
              <a:defRPr/>
            </a:pPr>
            <a:endParaRPr kumimoji="0" lang="en-GB" sz="3526" b="0" i="0" u="none" strike="noStrike" kern="0" cap="none" spc="0" normalizeH="0" baseline="0" noProof="0">
              <a:ln>
                <a:noFill/>
              </a:ln>
              <a:solidFill>
                <a:srgbClr val="FFFFFF"/>
              </a:solidFill>
              <a:effectLst/>
              <a:uLnTx/>
              <a:uFillTx/>
              <a:latin typeface="Montserrat Light"/>
              <a:ea typeface="+mn-ea"/>
              <a:cs typeface="+mn-cs"/>
            </a:endParaRPr>
          </a:p>
        </p:txBody>
      </p:sp>
      <p:sp>
        <p:nvSpPr>
          <p:cNvPr id="11" name="Picture Placeholder 2">
            <a:extLst>
              <a:ext uri="{FF2B5EF4-FFF2-40B4-BE49-F238E27FC236}">
                <a16:creationId xmlns:a16="http://schemas.microsoft.com/office/drawing/2014/main" id="{A217D77A-0547-FCCF-A76F-006BD9F16961}"/>
              </a:ext>
            </a:extLst>
          </p:cNvPr>
          <p:cNvSpPr>
            <a:spLocks noGrp="1"/>
          </p:cNvSpPr>
          <p:nvPr>
            <p:ph type="pic" sz="quarter" idx="51"/>
          </p:nvPr>
        </p:nvSpPr>
        <p:spPr>
          <a:xfrm>
            <a:off x="371475" y="3007588"/>
            <a:ext cx="720000" cy="720000"/>
          </a:xfrm>
          <a:prstGeom prst="rect">
            <a:avLst/>
          </a:prstGeom>
          <a:ln>
            <a:noFill/>
          </a:ln>
        </p:spPr>
        <p:txBody>
          <a:bodyPr/>
          <a:lstStyle/>
          <a:p>
            <a:endParaRPr lang="en-GB"/>
          </a:p>
        </p:txBody>
      </p:sp>
      <p:sp>
        <p:nvSpPr>
          <p:cNvPr id="12" name="Text Placeholder 2">
            <a:extLst>
              <a:ext uri="{FF2B5EF4-FFF2-40B4-BE49-F238E27FC236}">
                <a16:creationId xmlns:a16="http://schemas.microsoft.com/office/drawing/2014/main" id="{C357A02D-4FE4-4E01-89AB-6AAE9C2E2875}"/>
              </a:ext>
            </a:extLst>
          </p:cNvPr>
          <p:cNvSpPr>
            <a:spLocks noGrp="1"/>
          </p:cNvSpPr>
          <p:nvPr>
            <p:ph type="body" sz="quarter" idx="52"/>
          </p:nvPr>
        </p:nvSpPr>
        <p:spPr>
          <a:xfrm>
            <a:off x="1239567" y="3007588"/>
            <a:ext cx="2723120" cy="720000"/>
          </a:xfrm>
          <a:prstGeom prst="rect">
            <a:avLst/>
          </a:prstGeom>
        </p:spPr>
        <p:txBody>
          <a:bodyPr lIns="0" tIns="0" rIns="0" bIns="0" anchor="ctr" anchorCtr="0"/>
          <a:lstStyle>
            <a:lvl1pPr marL="0" indent="0" algn="l">
              <a:lnSpc>
                <a:spcPct val="120000"/>
              </a:lnSpc>
              <a:spcBef>
                <a:spcPts val="0"/>
              </a:spcBef>
              <a:buNone/>
              <a:defRPr sz="1400" b="0" i="0" cap="none" baseline="0">
                <a:solidFill>
                  <a:schemeClr val="tx1"/>
                </a:solidFill>
                <a:latin typeface="+mj-lt"/>
              </a:defRPr>
            </a:lvl1pPr>
            <a:lvl2pPr marL="742950" indent="-285750" algn="ctr">
              <a:lnSpc>
                <a:spcPct val="120000"/>
              </a:lnSpc>
              <a:spcBef>
                <a:spcPts val="0"/>
              </a:spcBef>
              <a:buFont typeface="Wingdings" panose="05000000000000000000" pitchFamily="2" charset="2"/>
              <a:buChar char="§"/>
              <a:defRPr sz="2000">
                <a:solidFill>
                  <a:srgbClr val="FFFFFF"/>
                </a:solidFill>
              </a:defRPr>
            </a:lvl2pPr>
            <a:lvl3pPr marL="1200150" indent="-285750" algn="ctr">
              <a:lnSpc>
                <a:spcPct val="120000"/>
              </a:lnSpc>
              <a:spcBef>
                <a:spcPts val="0"/>
              </a:spcBef>
              <a:buFont typeface="Wingdings" panose="05000000000000000000" pitchFamily="2" charset="2"/>
              <a:buChar char="§"/>
              <a:defRPr sz="2000">
                <a:solidFill>
                  <a:srgbClr val="FFFFFF"/>
                </a:solidFill>
              </a:defRPr>
            </a:lvl3pPr>
            <a:lvl4pPr marL="1657350" indent="-285750" algn="ctr">
              <a:lnSpc>
                <a:spcPct val="120000"/>
              </a:lnSpc>
              <a:spcBef>
                <a:spcPts val="0"/>
              </a:spcBef>
              <a:buFont typeface="Wingdings" panose="05000000000000000000" pitchFamily="2" charset="2"/>
              <a:buChar char="§"/>
              <a:defRPr sz="2000">
                <a:solidFill>
                  <a:srgbClr val="FFFFFF"/>
                </a:solidFill>
              </a:defRPr>
            </a:lvl4pPr>
            <a:lvl5pPr marL="2114550" indent="-285750" algn="ctr">
              <a:lnSpc>
                <a:spcPct val="120000"/>
              </a:lnSpc>
              <a:spcBef>
                <a:spcPts val="0"/>
              </a:spcBef>
              <a:buFont typeface="Wingdings" panose="05000000000000000000" pitchFamily="2" charset="2"/>
              <a:buChar char="§"/>
              <a:defRPr sz="2000">
                <a:solidFill>
                  <a:srgbClr val="FFFFFF"/>
                </a:solidFill>
              </a:defRPr>
            </a:lvl5pPr>
          </a:lstStyle>
          <a:p>
            <a:pPr lvl="0"/>
            <a:r>
              <a:rPr lang="en-US"/>
              <a:t>Click to edit Master text styles</a:t>
            </a:r>
            <a:endParaRPr lang="en-GB"/>
          </a:p>
        </p:txBody>
      </p:sp>
      <p:sp>
        <p:nvSpPr>
          <p:cNvPr id="14" name="Rectangle 13">
            <a:extLst>
              <a:ext uri="{FF2B5EF4-FFF2-40B4-BE49-F238E27FC236}">
                <a16:creationId xmlns:a16="http://schemas.microsoft.com/office/drawing/2014/main" id="{76E2E129-7BCB-C37C-5FFB-C8C9BF62AB20}"/>
              </a:ext>
            </a:extLst>
          </p:cNvPr>
          <p:cNvSpPr/>
          <p:nvPr userDrawn="1"/>
        </p:nvSpPr>
        <p:spPr>
          <a:xfrm rot="10800000">
            <a:off x="371475" y="3885263"/>
            <a:ext cx="3600000" cy="3600"/>
          </a:xfrm>
          <a:prstGeom prst="rect">
            <a:avLst/>
          </a:prstGeom>
          <a:solidFill>
            <a:srgbClr val="C90774"/>
          </a:solidFill>
          <a:ln w="12700" cap="flat" cmpd="sng" algn="ctr">
            <a:noFill/>
            <a:prstDash val="solid"/>
            <a:miter lim="800000"/>
          </a:ln>
          <a:effectLst/>
        </p:spPr>
        <p:txBody>
          <a:bodyPr rtlCol="0" anchor="ctr"/>
          <a:lstStyle/>
          <a:p>
            <a:pPr marL="0" marR="0" lvl="0" indent="0" algn="ctr" defTabSz="971282" eaLnBrk="1" fontAlgn="auto" latinLnBrk="0" hangingPunct="1">
              <a:lnSpc>
                <a:spcPct val="100000"/>
              </a:lnSpc>
              <a:spcBef>
                <a:spcPts val="0"/>
              </a:spcBef>
              <a:spcAft>
                <a:spcPts val="0"/>
              </a:spcAft>
              <a:buClrTx/>
              <a:buSzTx/>
              <a:buFontTx/>
              <a:buNone/>
              <a:tabLst/>
              <a:defRPr/>
            </a:pPr>
            <a:endParaRPr kumimoji="0" lang="en-GB" sz="3526" b="0" i="0" u="none" strike="noStrike" kern="0" cap="none" spc="0" normalizeH="0" baseline="0" noProof="0">
              <a:ln>
                <a:noFill/>
              </a:ln>
              <a:solidFill>
                <a:srgbClr val="FFFFFF"/>
              </a:solidFill>
              <a:effectLst/>
              <a:uLnTx/>
              <a:uFillTx/>
              <a:latin typeface="Montserrat Light"/>
              <a:ea typeface="+mn-ea"/>
              <a:cs typeface="+mn-cs"/>
            </a:endParaRPr>
          </a:p>
        </p:txBody>
      </p:sp>
      <p:sp>
        <p:nvSpPr>
          <p:cNvPr id="17" name="Picture Placeholder 2">
            <a:extLst>
              <a:ext uri="{FF2B5EF4-FFF2-40B4-BE49-F238E27FC236}">
                <a16:creationId xmlns:a16="http://schemas.microsoft.com/office/drawing/2014/main" id="{1114B412-6BCF-AB6D-2905-7DEEC0628DC9}"/>
              </a:ext>
            </a:extLst>
          </p:cNvPr>
          <p:cNvSpPr>
            <a:spLocks noGrp="1"/>
          </p:cNvSpPr>
          <p:nvPr>
            <p:ph type="pic" sz="quarter" idx="53"/>
          </p:nvPr>
        </p:nvSpPr>
        <p:spPr>
          <a:xfrm>
            <a:off x="371475" y="4046538"/>
            <a:ext cx="720000" cy="720000"/>
          </a:xfrm>
          <a:prstGeom prst="rect">
            <a:avLst/>
          </a:prstGeom>
          <a:ln>
            <a:noFill/>
          </a:ln>
        </p:spPr>
        <p:txBody>
          <a:bodyPr/>
          <a:lstStyle/>
          <a:p>
            <a:endParaRPr lang="en-GB"/>
          </a:p>
        </p:txBody>
      </p:sp>
      <p:sp>
        <p:nvSpPr>
          <p:cNvPr id="18" name="Text Placeholder 2">
            <a:extLst>
              <a:ext uri="{FF2B5EF4-FFF2-40B4-BE49-F238E27FC236}">
                <a16:creationId xmlns:a16="http://schemas.microsoft.com/office/drawing/2014/main" id="{A18CC7A1-F198-A4CA-63EC-64300B37C49E}"/>
              </a:ext>
            </a:extLst>
          </p:cNvPr>
          <p:cNvSpPr>
            <a:spLocks noGrp="1"/>
          </p:cNvSpPr>
          <p:nvPr>
            <p:ph type="body" sz="quarter" idx="54"/>
          </p:nvPr>
        </p:nvSpPr>
        <p:spPr>
          <a:xfrm>
            <a:off x="1239567" y="4046538"/>
            <a:ext cx="2723120" cy="720000"/>
          </a:xfrm>
          <a:prstGeom prst="rect">
            <a:avLst/>
          </a:prstGeom>
        </p:spPr>
        <p:txBody>
          <a:bodyPr lIns="0" tIns="0" rIns="0" bIns="0" anchor="ctr" anchorCtr="0"/>
          <a:lstStyle>
            <a:lvl1pPr marL="0" indent="0" algn="l">
              <a:lnSpc>
                <a:spcPct val="120000"/>
              </a:lnSpc>
              <a:spcBef>
                <a:spcPts val="0"/>
              </a:spcBef>
              <a:buNone/>
              <a:defRPr sz="1400" b="0" i="0" cap="none" baseline="0">
                <a:solidFill>
                  <a:schemeClr val="tx1"/>
                </a:solidFill>
                <a:latin typeface="+mj-lt"/>
              </a:defRPr>
            </a:lvl1pPr>
            <a:lvl2pPr marL="742950" indent="-285750" algn="ctr">
              <a:lnSpc>
                <a:spcPct val="120000"/>
              </a:lnSpc>
              <a:spcBef>
                <a:spcPts val="0"/>
              </a:spcBef>
              <a:buFont typeface="Wingdings" panose="05000000000000000000" pitchFamily="2" charset="2"/>
              <a:buChar char="§"/>
              <a:defRPr sz="2000">
                <a:solidFill>
                  <a:srgbClr val="FFFFFF"/>
                </a:solidFill>
              </a:defRPr>
            </a:lvl2pPr>
            <a:lvl3pPr marL="1200150" indent="-285750" algn="ctr">
              <a:lnSpc>
                <a:spcPct val="120000"/>
              </a:lnSpc>
              <a:spcBef>
                <a:spcPts val="0"/>
              </a:spcBef>
              <a:buFont typeface="Wingdings" panose="05000000000000000000" pitchFamily="2" charset="2"/>
              <a:buChar char="§"/>
              <a:defRPr sz="2000">
                <a:solidFill>
                  <a:srgbClr val="FFFFFF"/>
                </a:solidFill>
              </a:defRPr>
            </a:lvl3pPr>
            <a:lvl4pPr marL="1657350" indent="-285750" algn="ctr">
              <a:lnSpc>
                <a:spcPct val="120000"/>
              </a:lnSpc>
              <a:spcBef>
                <a:spcPts val="0"/>
              </a:spcBef>
              <a:buFont typeface="Wingdings" panose="05000000000000000000" pitchFamily="2" charset="2"/>
              <a:buChar char="§"/>
              <a:defRPr sz="2000">
                <a:solidFill>
                  <a:srgbClr val="FFFFFF"/>
                </a:solidFill>
              </a:defRPr>
            </a:lvl4pPr>
            <a:lvl5pPr marL="2114550" indent="-285750" algn="ctr">
              <a:lnSpc>
                <a:spcPct val="120000"/>
              </a:lnSpc>
              <a:spcBef>
                <a:spcPts val="0"/>
              </a:spcBef>
              <a:buFont typeface="Wingdings" panose="05000000000000000000" pitchFamily="2" charset="2"/>
              <a:buChar char="§"/>
              <a:defRPr sz="2000">
                <a:solidFill>
                  <a:srgbClr val="FFFFFF"/>
                </a:solidFill>
              </a:defRPr>
            </a:lvl5pPr>
          </a:lstStyle>
          <a:p>
            <a:pPr lvl="0"/>
            <a:r>
              <a:rPr lang="en-US"/>
              <a:t>Click to edit Master text styles</a:t>
            </a:r>
            <a:endParaRPr lang="en-GB"/>
          </a:p>
        </p:txBody>
      </p:sp>
      <p:sp>
        <p:nvSpPr>
          <p:cNvPr id="19" name="Rectangle 18">
            <a:extLst>
              <a:ext uri="{FF2B5EF4-FFF2-40B4-BE49-F238E27FC236}">
                <a16:creationId xmlns:a16="http://schemas.microsoft.com/office/drawing/2014/main" id="{85C0BA34-73B3-C844-9D9A-A464C419D75D}"/>
              </a:ext>
            </a:extLst>
          </p:cNvPr>
          <p:cNvSpPr/>
          <p:nvPr userDrawn="1"/>
        </p:nvSpPr>
        <p:spPr>
          <a:xfrm rot="10800000">
            <a:off x="371475" y="4924213"/>
            <a:ext cx="3600000" cy="3600"/>
          </a:xfrm>
          <a:prstGeom prst="rect">
            <a:avLst/>
          </a:prstGeom>
          <a:solidFill>
            <a:srgbClr val="C90774"/>
          </a:solidFill>
          <a:ln w="12700" cap="flat" cmpd="sng" algn="ctr">
            <a:noFill/>
            <a:prstDash val="solid"/>
            <a:miter lim="800000"/>
          </a:ln>
          <a:effectLst/>
        </p:spPr>
        <p:txBody>
          <a:bodyPr rtlCol="0" anchor="ctr"/>
          <a:lstStyle/>
          <a:p>
            <a:pPr marL="0" marR="0" lvl="0" indent="0" algn="ctr" defTabSz="971282" eaLnBrk="1" fontAlgn="auto" latinLnBrk="0" hangingPunct="1">
              <a:lnSpc>
                <a:spcPct val="100000"/>
              </a:lnSpc>
              <a:spcBef>
                <a:spcPts val="0"/>
              </a:spcBef>
              <a:spcAft>
                <a:spcPts val="0"/>
              </a:spcAft>
              <a:buClrTx/>
              <a:buSzTx/>
              <a:buFontTx/>
              <a:buNone/>
              <a:tabLst/>
              <a:defRPr/>
            </a:pPr>
            <a:endParaRPr kumimoji="0" lang="en-GB" sz="3526" b="0" i="0" u="none" strike="noStrike" kern="0" cap="none" spc="0" normalizeH="0" baseline="0" noProof="0">
              <a:ln>
                <a:noFill/>
              </a:ln>
              <a:solidFill>
                <a:srgbClr val="FFFFFF"/>
              </a:solidFill>
              <a:effectLst/>
              <a:uLnTx/>
              <a:uFillTx/>
              <a:latin typeface="Montserrat Light"/>
              <a:ea typeface="+mn-ea"/>
              <a:cs typeface="+mn-cs"/>
            </a:endParaRPr>
          </a:p>
        </p:txBody>
      </p:sp>
      <p:sp>
        <p:nvSpPr>
          <p:cNvPr id="20" name="Picture Placeholder 2">
            <a:extLst>
              <a:ext uri="{FF2B5EF4-FFF2-40B4-BE49-F238E27FC236}">
                <a16:creationId xmlns:a16="http://schemas.microsoft.com/office/drawing/2014/main" id="{F763A87F-BD23-889A-8001-E784A8748CB0}"/>
              </a:ext>
            </a:extLst>
          </p:cNvPr>
          <p:cNvSpPr>
            <a:spLocks noGrp="1"/>
          </p:cNvSpPr>
          <p:nvPr>
            <p:ph type="pic" sz="quarter" idx="55"/>
          </p:nvPr>
        </p:nvSpPr>
        <p:spPr>
          <a:xfrm>
            <a:off x="371475" y="5085490"/>
            <a:ext cx="720000" cy="720000"/>
          </a:xfrm>
          <a:prstGeom prst="rect">
            <a:avLst/>
          </a:prstGeom>
          <a:ln>
            <a:noFill/>
          </a:ln>
        </p:spPr>
        <p:txBody>
          <a:bodyPr/>
          <a:lstStyle/>
          <a:p>
            <a:endParaRPr lang="en-GB"/>
          </a:p>
        </p:txBody>
      </p:sp>
      <p:sp>
        <p:nvSpPr>
          <p:cNvPr id="21" name="Text Placeholder 2">
            <a:extLst>
              <a:ext uri="{FF2B5EF4-FFF2-40B4-BE49-F238E27FC236}">
                <a16:creationId xmlns:a16="http://schemas.microsoft.com/office/drawing/2014/main" id="{0F2364A2-2FAE-40FE-DB3C-9A073741D3CB}"/>
              </a:ext>
            </a:extLst>
          </p:cNvPr>
          <p:cNvSpPr>
            <a:spLocks noGrp="1"/>
          </p:cNvSpPr>
          <p:nvPr>
            <p:ph type="body" sz="quarter" idx="56"/>
          </p:nvPr>
        </p:nvSpPr>
        <p:spPr>
          <a:xfrm>
            <a:off x="1239567" y="5085490"/>
            <a:ext cx="2723120" cy="720000"/>
          </a:xfrm>
          <a:prstGeom prst="rect">
            <a:avLst/>
          </a:prstGeom>
        </p:spPr>
        <p:txBody>
          <a:bodyPr lIns="0" tIns="0" rIns="0" bIns="0" anchor="ctr" anchorCtr="0"/>
          <a:lstStyle>
            <a:lvl1pPr marL="0" indent="0" algn="l">
              <a:lnSpc>
                <a:spcPct val="120000"/>
              </a:lnSpc>
              <a:spcBef>
                <a:spcPts val="0"/>
              </a:spcBef>
              <a:buNone/>
              <a:defRPr sz="1400" b="0" i="0" cap="none" baseline="0">
                <a:solidFill>
                  <a:schemeClr val="tx1"/>
                </a:solidFill>
                <a:latin typeface="+mj-lt"/>
              </a:defRPr>
            </a:lvl1pPr>
            <a:lvl2pPr marL="742950" indent="-285750" algn="ctr">
              <a:lnSpc>
                <a:spcPct val="120000"/>
              </a:lnSpc>
              <a:spcBef>
                <a:spcPts val="0"/>
              </a:spcBef>
              <a:buFont typeface="Wingdings" panose="05000000000000000000" pitchFamily="2" charset="2"/>
              <a:buChar char="§"/>
              <a:defRPr sz="2000">
                <a:solidFill>
                  <a:srgbClr val="FFFFFF"/>
                </a:solidFill>
              </a:defRPr>
            </a:lvl2pPr>
            <a:lvl3pPr marL="1200150" indent="-285750" algn="ctr">
              <a:lnSpc>
                <a:spcPct val="120000"/>
              </a:lnSpc>
              <a:spcBef>
                <a:spcPts val="0"/>
              </a:spcBef>
              <a:buFont typeface="Wingdings" panose="05000000000000000000" pitchFamily="2" charset="2"/>
              <a:buChar char="§"/>
              <a:defRPr sz="2000">
                <a:solidFill>
                  <a:srgbClr val="FFFFFF"/>
                </a:solidFill>
              </a:defRPr>
            </a:lvl3pPr>
            <a:lvl4pPr marL="1657350" indent="-285750" algn="ctr">
              <a:lnSpc>
                <a:spcPct val="120000"/>
              </a:lnSpc>
              <a:spcBef>
                <a:spcPts val="0"/>
              </a:spcBef>
              <a:buFont typeface="Wingdings" panose="05000000000000000000" pitchFamily="2" charset="2"/>
              <a:buChar char="§"/>
              <a:defRPr sz="2000">
                <a:solidFill>
                  <a:srgbClr val="FFFFFF"/>
                </a:solidFill>
              </a:defRPr>
            </a:lvl4pPr>
            <a:lvl5pPr marL="2114550" indent="-285750" algn="ctr">
              <a:lnSpc>
                <a:spcPct val="120000"/>
              </a:lnSpc>
              <a:spcBef>
                <a:spcPts val="0"/>
              </a:spcBef>
              <a:buFont typeface="Wingdings" panose="05000000000000000000" pitchFamily="2" charset="2"/>
              <a:buChar char="§"/>
              <a:defRPr sz="2000">
                <a:solidFill>
                  <a:srgbClr val="FFFFFF"/>
                </a:solidFill>
              </a:defRPr>
            </a:lvl5pPr>
          </a:lstStyle>
          <a:p>
            <a:pPr lvl="0"/>
            <a:r>
              <a:rPr lang="en-US"/>
              <a:t>Click to edit Master text styles</a:t>
            </a:r>
            <a:endParaRPr lang="en-GB"/>
          </a:p>
        </p:txBody>
      </p:sp>
      <p:sp>
        <p:nvSpPr>
          <p:cNvPr id="23" name="Picture Placeholder 2">
            <a:extLst>
              <a:ext uri="{FF2B5EF4-FFF2-40B4-BE49-F238E27FC236}">
                <a16:creationId xmlns:a16="http://schemas.microsoft.com/office/drawing/2014/main" id="{1EF21C34-5D47-35DB-D72E-E4732EE7F91B}"/>
              </a:ext>
            </a:extLst>
          </p:cNvPr>
          <p:cNvSpPr>
            <a:spLocks noGrp="1"/>
          </p:cNvSpPr>
          <p:nvPr>
            <p:ph type="pic" sz="quarter" idx="57"/>
          </p:nvPr>
        </p:nvSpPr>
        <p:spPr>
          <a:xfrm>
            <a:off x="4262470" y="1968638"/>
            <a:ext cx="720000" cy="720000"/>
          </a:xfrm>
          <a:prstGeom prst="rect">
            <a:avLst/>
          </a:prstGeom>
          <a:ln>
            <a:noFill/>
          </a:ln>
        </p:spPr>
        <p:txBody>
          <a:bodyPr/>
          <a:lstStyle/>
          <a:p>
            <a:endParaRPr lang="en-GB"/>
          </a:p>
        </p:txBody>
      </p:sp>
      <p:sp>
        <p:nvSpPr>
          <p:cNvPr id="31" name="Text Placeholder 2">
            <a:extLst>
              <a:ext uri="{FF2B5EF4-FFF2-40B4-BE49-F238E27FC236}">
                <a16:creationId xmlns:a16="http://schemas.microsoft.com/office/drawing/2014/main" id="{5B5BC9F6-5390-A1B4-3EB2-70849D7C1543}"/>
              </a:ext>
            </a:extLst>
          </p:cNvPr>
          <p:cNvSpPr>
            <a:spLocks noGrp="1"/>
          </p:cNvSpPr>
          <p:nvPr>
            <p:ph type="body" sz="quarter" idx="58"/>
          </p:nvPr>
        </p:nvSpPr>
        <p:spPr>
          <a:xfrm>
            <a:off x="5130562" y="1968638"/>
            <a:ext cx="2723120" cy="720000"/>
          </a:xfrm>
          <a:prstGeom prst="rect">
            <a:avLst/>
          </a:prstGeom>
        </p:spPr>
        <p:txBody>
          <a:bodyPr lIns="0" tIns="0" rIns="0" bIns="0" anchor="ctr" anchorCtr="0"/>
          <a:lstStyle>
            <a:lvl1pPr marL="0" indent="0" algn="l">
              <a:lnSpc>
                <a:spcPct val="120000"/>
              </a:lnSpc>
              <a:spcBef>
                <a:spcPts val="0"/>
              </a:spcBef>
              <a:buNone/>
              <a:defRPr sz="1400" b="0" i="0" cap="none" baseline="0">
                <a:solidFill>
                  <a:schemeClr val="tx1"/>
                </a:solidFill>
                <a:latin typeface="+mj-lt"/>
              </a:defRPr>
            </a:lvl1pPr>
            <a:lvl2pPr marL="742950" indent="-285750" algn="ctr">
              <a:lnSpc>
                <a:spcPct val="120000"/>
              </a:lnSpc>
              <a:spcBef>
                <a:spcPts val="0"/>
              </a:spcBef>
              <a:buFont typeface="Wingdings" panose="05000000000000000000" pitchFamily="2" charset="2"/>
              <a:buChar char="§"/>
              <a:defRPr sz="2000">
                <a:solidFill>
                  <a:srgbClr val="FFFFFF"/>
                </a:solidFill>
              </a:defRPr>
            </a:lvl2pPr>
            <a:lvl3pPr marL="1200150" indent="-285750" algn="ctr">
              <a:lnSpc>
                <a:spcPct val="120000"/>
              </a:lnSpc>
              <a:spcBef>
                <a:spcPts val="0"/>
              </a:spcBef>
              <a:buFont typeface="Wingdings" panose="05000000000000000000" pitchFamily="2" charset="2"/>
              <a:buChar char="§"/>
              <a:defRPr sz="2000">
                <a:solidFill>
                  <a:srgbClr val="FFFFFF"/>
                </a:solidFill>
              </a:defRPr>
            </a:lvl3pPr>
            <a:lvl4pPr marL="1657350" indent="-285750" algn="ctr">
              <a:lnSpc>
                <a:spcPct val="120000"/>
              </a:lnSpc>
              <a:spcBef>
                <a:spcPts val="0"/>
              </a:spcBef>
              <a:buFont typeface="Wingdings" panose="05000000000000000000" pitchFamily="2" charset="2"/>
              <a:buChar char="§"/>
              <a:defRPr sz="2000">
                <a:solidFill>
                  <a:srgbClr val="FFFFFF"/>
                </a:solidFill>
              </a:defRPr>
            </a:lvl4pPr>
            <a:lvl5pPr marL="2114550" indent="-285750" algn="ctr">
              <a:lnSpc>
                <a:spcPct val="120000"/>
              </a:lnSpc>
              <a:spcBef>
                <a:spcPts val="0"/>
              </a:spcBef>
              <a:buFont typeface="Wingdings" panose="05000000000000000000" pitchFamily="2" charset="2"/>
              <a:buChar char="§"/>
              <a:defRPr sz="2000">
                <a:solidFill>
                  <a:srgbClr val="FFFFFF"/>
                </a:solidFill>
              </a:defRPr>
            </a:lvl5pPr>
          </a:lstStyle>
          <a:p>
            <a:pPr lvl="0"/>
            <a:r>
              <a:rPr lang="en-US"/>
              <a:t>Click to edit Master text styles</a:t>
            </a:r>
            <a:endParaRPr lang="en-GB"/>
          </a:p>
        </p:txBody>
      </p:sp>
      <p:sp>
        <p:nvSpPr>
          <p:cNvPr id="46" name="Rectangle 45">
            <a:extLst>
              <a:ext uri="{FF2B5EF4-FFF2-40B4-BE49-F238E27FC236}">
                <a16:creationId xmlns:a16="http://schemas.microsoft.com/office/drawing/2014/main" id="{EB440D81-52D7-CDE7-73A9-6C3ED6E7E144}"/>
              </a:ext>
            </a:extLst>
          </p:cNvPr>
          <p:cNvSpPr/>
          <p:nvPr userDrawn="1"/>
        </p:nvSpPr>
        <p:spPr>
          <a:xfrm rot="10800000">
            <a:off x="4262470" y="2846313"/>
            <a:ext cx="3600000" cy="3600"/>
          </a:xfrm>
          <a:prstGeom prst="rect">
            <a:avLst/>
          </a:prstGeom>
          <a:solidFill>
            <a:srgbClr val="C90774"/>
          </a:solidFill>
          <a:ln w="12700" cap="flat" cmpd="sng" algn="ctr">
            <a:noFill/>
            <a:prstDash val="solid"/>
            <a:miter lim="800000"/>
          </a:ln>
          <a:effectLst/>
        </p:spPr>
        <p:txBody>
          <a:bodyPr rtlCol="0" anchor="ctr"/>
          <a:lstStyle/>
          <a:p>
            <a:pPr marL="0" marR="0" lvl="0" indent="0" algn="ctr" defTabSz="971282" eaLnBrk="1" fontAlgn="auto" latinLnBrk="0" hangingPunct="1">
              <a:lnSpc>
                <a:spcPct val="100000"/>
              </a:lnSpc>
              <a:spcBef>
                <a:spcPts val="0"/>
              </a:spcBef>
              <a:spcAft>
                <a:spcPts val="0"/>
              </a:spcAft>
              <a:buClrTx/>
              <a:buSzTx/>
              <a:buFontTx/>
              <a:buNone/>
              <a:tabLst/>
              <a:defRPr/>
            </a:pPr>
            <a:endParaRPr kumimoji="0" lang="en-GB" sz="3526" b="0" i="0" u="none" strike="noStrike" kern="0" cap="none" spc="0" normalizeH="0" baseline="0" noProof="0">
              <a:ln>
                <a:noFill/>
              </a:ln>
              <a:solidFill>
                <a:srgbClr val="FFFFFF"/>
              </a:solidFill>
              <a:effectLst/>
              <a:uLnTx/>
              <a:uFillTx/>
              <a:latin typeface="Montserrat Light"/>
              <a:ea typeface="+mn-ea"/>
              <a:cs typeface="+mn-cs"/>
            </a:endParaRPr>
          </a:p>
        </p:txBody>
      </p:sp>
      <p:sp>
        <p:nvSpPr>
          <p:cNvPr id="47" name="Picture Placeholder 2">
            <a:extLst>
              <a:ext uri="{FF2B5EF4-FFF2-40B4-BE49-F238E27FC236}">
                <a16:creationId xmlns:a16="http://schemas.microsoft.com/office/drawing/2014/main" id="{A8B4BB0F-DEF8-EEA1-E478-84D0B4D3F448}"/>
              </a:ext>
            </a:extLst>
          </p:cNvPr>
          <p:cNvSpPr>
            <a:spLocks noGrp="1"/>
          </p:cNvSpPr>
          <p:nvPr>
            <p:ph type="pic" sz="quarter" idx="59"/>
          </p:nvPr>
        </p:nvSpPr>
        <p:spPr>
          <a:xfrm>
            <a:off x="4262471" y="3007588"/>
            <a:ext cx="720000" cy="720000"/>
          </a:xfrm>
          <a:prstGeom prst="rect">
            <a:avLst/>
          </a:prstGeom>
          <a:ln>
            <a:noFill/>
          </a:ln>
        </p:spPr>
        <p:txBody>
          <a:bodyPr/>
          <a:lstStyle/>
          <a:p>
            <a:endParaRPr lang="en-GB"/>
          </a:p>
        </p:txBody>
      </p:sp>
      <p:sp>
        <p:nvSpPr>
          <p:cNvPr id="48" name="Text Placeholder 2">
            <a:extLst>
              <a:ext uri="{FF2B5EF4-FFF2-40B4-BE49-F238E27FC236}">
                <a16:creationId xmlns:a16="http://schemas.microsoft.com/office/drawing/2014/main" id="{6AE8C074-4A0C-8FF8-E874-FB5509540252}"/>
              </a:ext>
            </a:extLst>
          </p:cNvPr>
          <p:cNvSpPr>
            <a:spLocks noGrp="1"/>
          </p:cNvSpPr>
          <p:nvPr>
            <p:ph type="body" sz="quarter" idx="60"/>
          </p:nvPr>
        </p:nvSpPr>
        <p:spPr>
          <a:xfrm>
            <a:off x="5130563" y="3007588"/>
            <a:ext cx="2723120" cy="720000"/>
          </a:xfrm>
          <a:prstGeom prst="rect">
            <a:avLst/>
          </a:prstGeom>
        </p:spPr>
        <p:txBody>
          <a:bodyPr lIns="0" tIns="0" rIns="0" bIns="0" anchor="ctr" anchorCtr="0"/>
          <a:lstStyle>
            <a:lvl1pPr marL="0" indent="0" algn="l">
              <a:lnSpc>
                <a:spcPct val="120000"/>
              </a:lnSpc>
              <a:spcBef>
                <a:spcPts val="0"/>
              </a:spcBef>
              <a:buNone/>
              <a:defRPr sz="1400" b="0" i="0" cap="none" baseline="0">
                <a:solidFill>
                  <a:schemeClr val="tx1"/>
                </a:solidFill>
                <a:latin typeface="+mj-lt"/>
              </a:defRPr>
            </a:lvl1pPr>
            <a:lvl2pPr marL="742950" indent="-285750" algn="ctr">
              <a:lnSpc>
                <a:spcPct val="120000"/>
              </a:lnSpc>
              <a:spcBef>
                <a:spcPts val="0"/>
              </a:spcBef>
              <a:buFont typeface="Wingdings" panose="05000000000000000000" pitchFamily="2" charset="2"/>
              <a:buChar char="§"/>
              <a:defRPr sz="2000">
                <a:solidFill>
                  <a:srgbClr val="FFFFFF"/>
                </a:solidFill>
              </a:defRPr>
            </a:lvl2pPr>
            <a:lvl3pPr marL="1200150" indent="-285750" algn="ctr">
              <a:lnSpc>
                <a:spcPct val="120000"/>
              </a:lnSpc>
              <a:spcBef>
                <a:spcPts val="0"/>
              </a:spcBef>
              <a:buFont typeface="Wingdings" panose="05000000000000000000" pitchFamily="2" charset="2"/>
              <a:buChar char="§"/>
              <a:defRPr sz="2000">
                <a:solidFill>
                  <a:srgbClr val="FFFFFF"/>
                </a:solidFill>
              </a:defRPr>
            </a:lvl3pPr>
            <a:lvl4pPr marL="1657350" indent="-285750" algn="ctr">
              <a:lnSpc>
                <a:spcPct val="120000"/>
              </a:lnSpc>
              <a:spcBef>
                <a:spcPts val="0"/>
              </a:spcBef>
              <a:buFont typeface="Wingdings" panose="05000000000000000000" pitchFamily="2" charset="2"/>
              <a:buChar char="§"/>
              <a:defRPr sz="2000">
                <a:solidFill>
                  <a:srgbClr val="FFFFFF"/>
                </a:solidFill>
              </a:defRPr>
            </a:lvl4pPr>
            <a:lvl5pPr marL="2114550" indent="-285750" algn="ctr">
              <a:lnSpc>
                <a:spcPct val="120000"/>
              </a:lnSpc>
              <a:spcBef>
                <a:spcPts val="0"/>
              </a:spcBef>
              <a:buFont typeface="Wingdings" panose="05000000000000000000" pitchFamily="2" charset="2"/>
              <a:buChar char="§"/>
              <a:defRPr sz="2000">
                <a:solidFill>
                  <a:srgbClr val="FFFFFF"/>
                </a:solidFill>
              </a:defRPr>
            </a:lvl5pPr>
          </a:lstStyle>
          <a:p>
            <a:pPr lvl="0"/>
            <a:r>
              <a:rPr lang="en-US"/>
              <a:t>Click to edit Master text styles</a:t>
            </a:r>
            <a:endParaRPr lang="en-GB"/>
          </a:p>
        </p:txBody>
      </p:sp>
      <p:sp>
        <p:nvSpPr>
          <p:cNvPr id="49" name="Rectangle 48">
            <a:extLst>
              <a:ext uri="{FF2B5EF4-FFF2-40B4-BE49-F238E27FC236}">
                <a16:creationId xmlns:a16="http://schemas.microsoft.com/office/drawing/2014/main" id="{788BEE20-CAFC-0C4C-5D3E-929E858BAC36}"/>
              </a:ext>
            </a:extLst>
          </p:cNvPr>
          <p:cNvSpPr/>
          <p:nvPr userDrawn="1"/>
        </p:nvSpPr>
        <p:spPr>
          <a:xfrm rot="10800000">
            <a:off x="4271204" y="3885263"/>
            <a:ext cx="3600000" cy="3600"/>
          </a:xfrm>
          <a:prstGeom prst="rect">
            <a:avLst/>
          </a:prstGeom>
          <a:solidFill>
            <a:srgbClr val="C90774"/>
          </a:solidFill>
          <a:ln w="12700" cap="flat" cmpd="sng" algn="ctr">
            <a:noFill/>
            <a:prstDash val="solid"/>
            <a:miter lim="800000"/>
          </a:ln>
          <a:effectLst/>
        </p:spPr>
        <p:txBody>
          <a:bodyPr rtlCol="0" anchor="ctr"/>
          <a:lstStyle/>
          <a:p>
            <a:pPr marL="0" marR="0" lvl="0" indent="0" algn="ctr" defTabSz="971282" eaLnBrk="1" fontAlgn="auto" latinLnBrk="0" hangingPunct="1">
              <a:lnSpc>
                <a:spcPct val="100000"/>
              </a:lnSpc>
              <a:spcBef>
                <a:spcPts val="0"/>
              </a:spcBef>
              <a:spcAft>
                <a:spcPts val="0"/>
              </a:spcAft>
              <a:buClrTx/>
              <a:buSzTx/>
              <a:buFontTx/>
              <a:buNone/>
              <a:tabLst/>
              <a:defRPr/>
            </a:pPr>
            <a:endParaRPr kumimoji="0" lang="en-GB" sz="3526" b="0" i="0" u="none" strike="noStrike" kern="0" cap="none" spc="0" normalizeH="0" baseline="0" noProof="0">
              <a:ln>
                <a:noFill/>
              </a:ln>
              <a:solidFill>
                <a:srgbClr val="FFFFFF"/>
              </a:solidFill>
              <a:effectLst/>
              <a:uLnTx/>
              <a:uFillTx/>
              <a:latin typeface="Montserrat Light"/>
              <a:ea typeface="+mn-ea"/>
              <a:cs typeface="+mn-cs"/>
            </a:endParaRPr>
          </a:p>
        </p:txBody>
      </p:sp>
      <p:sp>
        <p:nvSpPr>
          <p:cNvPr id="50" name="Picture Placeholder 2">
            <a:extLst>
              <a:ext uri="{FF2B5EF4-FFF2-40B4-BE49-F238E27FC236}">
                <a16:creationId xmlns:a16="http://schemas.microsoft.com/office/drawing/2014/main" id="{A3D260FD-4A5D-ADFC-244B-276B23A9899C}"/>
              </a:ext>
            </a:extLst>
          </p:cNvPr>
          <p:cNvSpPr>
            <a:spLocks noGrp="1"/>
          </p:cNvSpPr>
          <p:nvPr>
            <p:ph type="pic" sz="quarter" idx="61"/>
          </p:nvPr>
        </p:nvSpPr>
        <p:spPr>
          <a:xfrm>
            <a:off x="4262471" y="4046538"/>
            <a:ext cx="720000" cy="720000"/>
          </a:xfrm>
          <a:prstGeom prst="rect">
            <a:avLst/>
          </a:prstGeom>
          <a:ln>
            <a:noFill/>
          </a:ln>
        </p:spPr>
        <p:txBody>
          <a:bodyPr/>
          <a:lstStyle/>
          <a:p>
            <a:endParaRPr lang="en-GB"/>
          </a:p>
        </p:txBody>
      </p:sp>
      <p:sp>
        <p:nvSpPr>
          <p:cNvPr id="51" name="Text Placeholder 2">
            <a:extLst>
              <a:ext uri="{FF2B5EF4-FFF2-40B4-BE49-F238E27FC236}">
                <a16:creationId xmlns:a16="http://schemas.microsoft.com/office/drawing/2014/main" id="{595C1BA7-441C-A475-043A-8A95C3F7E5B7}"/>
              </a:ext>
            </a:extLst>
          </p:cNvPr>
          <p:cNvSpPr>
            <a:spLocks noGrp="1"/>
          </p:cNvSpPr>
          <p:nvPr>
            <p:ph type="body" sz="quarter" idx="62"/>
          </p:nvPr>
        </p:nvSpPr>
        <p:spPr>
          <a:xfrm>
            <a:off x="5130563" y="4046538"/>
            <a:ext cx="2723120" cy="720000"/>
          </a:xfrm>
          <a:prstGeom prst="rect">
            <a:avLst/>
          </a:prstGeom>
        </p:spPr>
        <p:txBody>
          <a:bodyPr lIns="0" tIns="0" rIns="0" bIns="0" anchor="ctr" anchorCtr="0"/>
          <a:lstStyle>
            <a:lvl1pPr marL="0" indent="0" algn="l">
              <a:lnSpc>
                <a:spcPct val="120000"/>
              </a:lnSpc>
              <a:spcBef>
                <a:spcPts val="0"/>
              </a:spcBef>
              <a:buNone/>
              <a:defRPr sz="1400" b="0" i="0" cap="none" baseline="0">
                <a:solidFill>
                  <a:schemeClr val="tx1"/>
                </a:solidFill>
                <a:latin typeface="+mj-lt"/>
              </a:defRPr>
            </a:lvl1pPr>
            <a:lvl2pPr marL="742950" indent="-285750" algn="ctr">
              <a:lnSpc>
                <a:spcPct val="120000"/>
              </a:lnSpc>
              <a:spcBef>
                <a:spcPts val="0"/>
              </a:spcBef>
              <a:buFont typeface="Wingdings" panose="05000000000000000000" pitchFamily="2" charset="2"/>
              <a:buChar char="§"/>
              <a:defRPr sz="2000">
                <a:solidFill>
                  <a:srgbClr val="FFFFFF"/>
                </a:solidFill>
              </a:defRPr>
            </a:lvl2pPr>
            <a:lvl3pPr marL="1200150" indent="-285750" algn="ctr">
              <a:lnSpc>
                <a:spcPct val="120000"/>
              </a:lnSpc>
              <a:spcBef>
                <a:spcPts val="0"/>
              </a:spcBef>
              <a:buFont typeface="Wingdings" panose="05000000000000000000" pitchFamily="2" charset="2"/>
              <a:buChar char="§"/>
              <a:defRPr sz="2000">
                <a:solidFill>
                  <a:srgbClr val="FFFFFF"/>
                </a:solidFill>
              </a:defRPr>
            </a:lvl3pPr>
            <a:lvl4pPr marL="1657350" indent="-285750" algn="ctr">
              <a:lnSpc>
                <a:spcPct val="120000"/>
              </a:lnSpc>
              <a:spcBef>
                <a:spcPts val="0"/>
              </a:spcBef>
              <a:buFont typeface="Wingdings" panose="05000000000000000000" pitchFamily="2" charset="2"/>
              <a:buChar char="§"/>
              <a:defRPr sz="2000">
                <a:solidFill>
                  <a:srgbClr val="FFFFFF"/>
                </a:solidFill>
              </a:defRPr>
            </a:lvl4pPr>
            <a:lvl5pPr marL="2114550" indent="-285750" algn="ctr">
              <a:lnSpc>
                <a:spcPct val="120000"/>
              </a:lnSpc>
              <a:spcBef>
                <a:spcPts val="0"/>
              </a:spcBef>
              <a:buFont typeface="Wingdings" panose="05000000000000000000" pitchFamily="2" charset="2"/>
              <a:buChar char="§"/>
              <a:defRPr sz="2000">
                <a:solidFill>
                  <a:srgbClr val="FFFFFF"/>
                </a:solidFill>
              </a:defRPr>
            </a:lvl5pPr>
          </a:lstStyle>
          <a:p>
            <a:pPr lvl="0"/>
            <a:r>
              <a:rPr lang="en-US"/>
              <a:t>Click to edit Master text styles</a:t>
            </a:r>
            <a:endParaRPr lang="en-GB"/>
          </a:p>
        </p:txBody>
      </p:sp>
      <p:sp>
        <p:nvSpPr>
          <p:cNvPr id="52" name="Rectangle 51">
            <a:extLst>
              <a:ext uri="{FF2B5EF4-FFF2-40B4-BE49-F238E27FC236}">
                <a16:creationId xmlns:a16="http://schemas.microsoft.com/office/drawing/2014/main" id="{25DD5A4E-73E5-4FF5-A1A6-CF1EA0813015}"/>
              </a:ext>
            </a:extLst>
          </p:cNvPr>
          <p:cNvSpPr/>
          <p:nvPr userDrawn="1"/>
        </p:nvSpPr>
        <p:spPr>
          <a:xfrm rot="10800000">
            <a:off x="4271204" y="4924213"/>
            <a:ext cx="3600000" cy="3600"/>
          </a:xfrm>
          <a:prstGeom prst="rect">
            <a:avLst/>
          </a:prstGeom>
          <a:solidFill>
            <a:srgbClr val="C90774"/>
          </a:solidFill>
          <a:ln w="12700" cap="flat" cmpd="sng" algn="ctr">
            <a:noFill/>
            <a:prstDash val="solid"/>
            <a:miter lim="800000"/>
          </a:ln>
          <a:effectLst/>
        </p:spPr>
        <p:txBody>
          <a:bodyPr rtlCol="0" anchor="ctr"/>
          <a:lstStyle/>
          <a:p>
            <a:pPr marL="0" marR="0" lvl="0" indent="0" algn="ctr" defTabSz="971282" eaLnBrk="1" fontAlgn="auto" latinLnBrk="0" hangingPunct="1">
              <a:lnSpc>
                <a:spcPct val="100000"/>
              </a:lnSpc>
              <a:spcBef>
                <a:spcPts val="0"/>
              </a:spcBef>
              <a:spcAft>
                <a:spcPts val="0"/>
              </a:spcAft>
              <a:buClrTx/>
              <a:buSzTx/>
              <a:buFontTx/>
              <a:buNone/>
              <a:tabLst/>
              <a:defRPr/>
            </a:pPr>
            <a:endParaRPr kumimoji="0" lang="en-GB" sz="3526" b="0" i="0" u="none" strike="noStrike" kern="0" cap="none" spc="0" normalizeH="0" baseline="0" noProof="0">
              <a:ln>
                <a:noFill/>
              </a:ln>
              <a:solidFill>
                <a:srgbClr val="FFFFFF"/>
              </a:solidFill>
              <a:effectLst/>
              <a:uLnTx/>
              <a:uFillTx/>
              <a:latin typeface="Montserrat Light"/>
              <a:ea typeface="+mn-ea"/>
              <a:cs typeface="+mn-cs"/>
            </a:endParaRPr>
          </a:p>
        </p:txBody>
      </p:sp>
      <p:sp>
        <p:nvSpPr>
          <p:cNvPr id="53" name="Picture Placeholder 2">
            <a:extLst>
              <a:ext uri="{FF2B5EF4-FFF2-40B4-BE49-F238E27FC236}">
                <a16:creationId xmlns:a16="http://schemas.microsoft.com/office/drawing/2014/main" id="{C916E390-EA03-07CE-A1D2-B61D56079AD7}"/>
              </a:ext>
            </a:extLst>
          </p:cNvPr>
          <p:cNvSpPr>
            <a:spLocks noGrp="1"/>
          </p:cNvSpPr>
          <p:nvPr>
            <p:ph type="pic" sz="quarter" idx="63"/>
          </p:nvPr>
        </p:nvSpPr>
        <p:spPr>
          <a:xfrm>
            <a:off x="4262471" y="5085490"/>
            <a:ext cx="720000" cy="720000"/>
          </a:xfrm>
          <a:prstGeom prst="rect">
            <a:avLst/>
          </a:prstGeom>
          <a:ln>
            <a:noFill/>
          </a:ln>
        </p:spPr>
        <p:txBody>
          <a:bodyPr/>
          <a:lstStyle/>
          <a:p>
            <a:endParaRPr lang="en-GB"/>
          </a:p>
        </p:txBody>
      </p:sp>
      <p:sp>
        <p:nvSpPr>
          <p:cNvPr id="54" name="Text Placeholder 2">
            <a:extLst>
              <a:ext uri="{FF2B5EF4-FFF2-40B4-BE49-F238E27FC236}">
                <a16:creationId xmlns:a16="http://schemas.microsoft.com/office/drawing/2014/main" id="{FF105FDE-8EAD-937F-48A6-8EB0DF9D3C62}"/>
              </a:ext>
            </a:extLst>
          </p:cNvPr>
          <p:cNvSpPr>
            <a:spLocks noGrp="1"/>
          </p:cNvSpPr>
          <p:nvPr>
            <p:ph type="body" sz="quarter" idx="64"/>
          </p:nvPr>
        </p:nvSpPr>
        <p:spPr>
          <a:xfrm>
            <a:off x="5130563" y="5085490"/>
            <a:ext cx="2723120" cy="720000"/>
          </a:xfrm>
          <a:prstGeom prst="rect">
            <a:avLst/>
          </a:prstGeom>
        </p:spPr>
        <p:txBody>
          <a:bodyPr lIns="0" tIns="0" rIns="0" bIns="0" anchor="ctr" anchorCtr="0"/>
          <a:lstStyle>
            <a:lvl1pPr marL="0" indent="0" algn="l">
              <a:lnSpc>
                <a:spcPct val="120000"/>
              </a:lnSpc>
              <a:spcBef>
                <a:spcPts val="0"/>
              </a:spcBef>
              <a:buNone/>
              <a:defRPr sz="1400" b="0" i="0" cap="none" baseline="0">
                <a:solidFill>
                  <a:schemeClr val="tx1"/>
                </a:solidFill>
                <a:latin typeface="+mj-lt"/>
              </a:defRPr>
            </a:lvl1pPr>
            <a:lvl2pPr marL="742950" indent="-285750" algn="ctr">
              <a:lnSpc>
                <a:spcPct val="120000"/>
              </a:lnSpc>
              <a:spcBef>
                <a:spcPts val="0"/>
              </a:spcBef>
              <a:buFont typeface="Wingdings" panose="05000000000000000000" pitchFamily="2" charset="2"/>
              <a:buChar char="§"/>
              <a:defRPr sz="2000">
                <a:solidFill>
                  <a:srgbClr val="FFFFFF"/>
                </a:solidFill>
              </a:defRPr>
            </a:lvl2pPr>
            <a:lvl3pPr marL="1200150" indent="-285750" algn="ctr">
              <a:lnSpc>
                <a:spcPct val="120000"/>
              </a:lnSpc>
              <a:spcBef>
                <a:spcPts val="0"/>
              </a:spcBef>
              <a:buFont typeface="Wingdings" panose="05000000000000000000" pitchFamily="2" charset="2"/>
              <a:buChar char="§"/>
              <a:defRPr sz="2000">
                <a:solidFill>
                  <a:srgbClr val="FFFFFF"/>
                </a:solidFill>
              </a:defRPr>
            </a:lvl3pPr>
            <a:lvl4pPr marL="1657350" indent="-285750" algn="ctr">
              <a:lnSpc>
                <a:spcPct val="120000"/>
              </a:lnSpc>
              <a:spcBef>
                <a:spcPts val="0"/>
              </a:spcBef>
              <a:buFont typeface="Wingdings" panose="05000000000000000000" pitchFamily="2" charset="2"/>
              <a:buChar char="§"/>
              <a:defRPr sz="2000">
                <a:solidFill>
                  <a:srgbClr val="FFFFFF"/>
                </a:solidFill>
              </a:defRPr>
            </a:lvl4pPr>
            <a:lvl5pPr marL="2114550" indent="-285750" algn="ctr">
              <a:lnSpc>
                <a:spcPct val="120000"/>
              </a:lnSpc>
              <a:spcBef>
                <a:spcPts val="0"/>
              </a:spcBef>
              <a:buFont typeface="Wingdings" panose="05000000000000000000" pitchFamily="2" charset="2"/>
              <a:buChar char="§"/>
              <a:defRPr sz="2000">
                <a:solidFill>
                  <a:srgbClr val="FFFFFF"/>
                </a:solidFill>
              </a:defRPr>
            </a:lvl5pPr>
          </a:lstStyle>
          <a:p>
            <a:pPr lvl="0"/>
            <a:r>
              <a:rPr lang="en-US"/>
              <a:t>Click to edit Master text styles</a:t>
            </a:r>
            <a:endParaRPr lang="en-GB"/>
          </a:p>
        </p:txBody>
      </p:sp>
    </p:spTree>
    <p:extLst>
      <p:ext uri="{BB962C8B-B14F-4D97-AF65-F5344CB8AC3E}">
        <p14:creationId xmlns:p14="http://schemas.microsoft.com/office/powerpoint/2010/main" val="3996300991"/>
      </p:ext>
    </p:extLst>
  </p:cSld>
  <p:clrMapOvr>
    <a:masterClrMapping/>
  </p:clrMapOvr>
  <p:extLst>
    <p:ext uri="{DCECCB84-F9BA-43D5-87BE-67443E8EF086}">
      <p15:sldGuideLst xmlns:p15="http://schemas.microsoft.com/office/powerpoint/2012/main">
        <p15:guide id="1" pos="234">
          <p15:clr>
            <a:srgbClr val="FBAE40"/>
          </p15:clr>
        </p15:guide>
        <p15:guide id="2" pos="7446">
          <p15:clr>
            <a:srgbClr val="FBAE40"/>
          </p15:clr>
        </p15:guide>
        <p15:guide id="3" orient="horz" pos="210">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Responsibilities">
    <p:spTree>
      <p:nvGrpSpPr>
        <p:cNvPr id="1" name=""/>
        <p:cNvGrpSpPr/>
        <p:nvPr/>
      </p:nvGrpSpPr>
      <p:grpSpPr>
        <a:xfrm>
          <a:off x="0" y="0"/>
          <a:ext cx="0" cy="0"/>
          <a:chOff x="0" y="0"/>
          <a:chExt cx="0" cy="0"/>
        </a:xfrm>
      </p:grpSpPr>
      <p:sp>
        <p:nvSpPr>
          <p:cNvPr id="16" name="Text Placeholder 2">
            <a:extLst>
              <a:ext uri="{FF2B5EF4-FFF2-40B4-BE49-F238E27FC236}">
                <a16:creationId xmlns:a16="http://schemas.microsoft.com/office/drawing/2014/main" id="{63E1AAB7-5DFD-409B-9C14-062AEB840155}"/>
              </a:ext>
            </a:extLst>
          </p:cNvPr>
          <p:cNvSpPr>
            <a:spLocks noGrp="1"/>
          </p:cNvSpPr>
          <p:nvPr>
            <p:ph type="body" sz="quarter" idx="19"/>
          </p:nvPr>
        </p:nvSpPr>
        <p:spPr>
          <a:xfrm>
            <a:off x="371475" y="2154220"/>
            <a:ext cx="1620000" cy="720000"/>
          </a:xfrm>
          <a:prstGeom prst="rect">
            <a:avLst/>
          </a:prstGeom>
        </p:spPr>
        <p:txBody>
          <a:bodyPr lIns="0" tIns="0" rIns="0" bIns="0" anchor="ctr" anchorCtr="1"/>
          <a:lstStyle>
            <a:lvl1pPr marL="0" indent="0" algn="ctr">
              <a:lnSpc>
                <a:spcPct val="120000"/>
              </a:lnSpc>
              <a:spcBef>
                <a:spcPts val="0"/>
              </a:spcBef>
              <a:buNone/>
              <a:defRPr sz="1400" b="0" i="0" cap="none" baseline="0">
                <a:solidFill>
                  <a:schemeClr val="tx1"/>
                </a:solidFill>
                <a:latin typeface="+mj-lt"/>
              </a:defRPr>
            </a:lvl1pPr>
            <a:lvl2pPr marL="742950" indent="-285750" algn="ctr">
              <a:lnSpc>
                <a:spcPct val="120000"/>
              </a:lnSpc>
              <a:spcBef>
                <a:spcPts val="0"/>
              </a:spcBef>
              <a:buFont typeface="Wingdings" panose="05000000000000000000" pitchFamily="2" charset="2"/>
              <a:buChar char="§"/>
              <a:defRPr sz="2000">
                <a:solidFill>
                  <a:srgbClr val="FFFFFF"/>
                </a:solidFill>
              </a:defRPr>
            </a:lvl2pPr>
            <a:lvl3pPr marL="1200150" indent="-285750" algn="ctr">
              <a:lnSpc>
                <a:spcPct val="120000"/>
              </a:lnSpc>
              <a:spcBef>
                <a:spcPts val="0"/>
              </a:spcBef>
              <a:buFont typeface="Wingdings" panose="05000000000000000000" pitchFamily="2" charset="2"/>
              <a:buChar char="§"/>
              <a:defRPr sz="2000">
                <a:solidFill>
                  <a:srgbClr val="FFFFFF"/>
                </a:solidFill>
              </a:defRPr>
            </a:lvl3pPr>
            <a:lvl4pPr marL="1657350" indent="-285750" algn="ctr">
              <a:lnSpc>
                <a:spcPct val="120000"/>
              </a:lnSpc>
              <a:spcBef>
                <a:spcPts val="0"/>
              </a:spcBef>
              <a:buFont typeface="Wingdings" panose="05000000000000000000" pitchFamily="2" charset="2"/>
              <a:buChar char="§"/>
              <a:defRPr sz="2000">
                <a:solidFill>
                  <a:srgbClr val="FFFFFF"/>
                </a:solidFill>
              </a:defRPr>
            </a:lvl4pPr>
            <a:lvl5pPr marL="2114550" indent="-285750" algn="ctr">
              <a:lnSpc>
                <a:spcPct val="120000"/>
              </a:lnSpc>
              <a:spcBef>
                <a:spcPts val="0"/>
              </a:spcBef>
              <a:buFont typeface="Wingdings" panose="05000000000000000000" pitchFamily="2" charset="2"/>
              <a:buChar char="§"/>
              <a:defRPr sz="2000">
                <a:solidFill>
                  <a:srgbClr val="FFFFFF"/>
                </a:solidFill>
              </a:defRPr>
            </a:lvl5pPr>
          </a:lstStyle>
          <a:p>
            <a:pPr lvl="0"/>
            <a:r>
              <a:rPr lang="en-US"/>
              <a:t>Click to edit Master text styles</a:t>
            </a:r>
            <a:endParaRPr lang="en-GB"/>
          </a:p>
        </p:txBody>
      </p:sp>
      <p:sp>
        <p:nvSpPr>
          <p:cNvPr id="3" name="Picture Placeholder 2">
            <a:extLst>
              <a:ext uri="{FF2B5EF4-FFF2-40B4-BE49-F238E27FC236}">
                <a16:creationId xmlns:a16="http://schemas.microsoft.com/office/drawing/2014/main" id="{F92B461E-D29E-F3B1-DE66-3718157E4DA4}"/>
              </a:ext>
            </a:extLst>
          </p:cNvPr>
          <p:cNvSpPr>
            <a:spLocks noGrp="1"/>
          </p:cNvSpPr>
          <p:nvPr>
            <p:ph type="pic" sz="quarter" idx="24"/>
          </p:nvPr>
        </p:nvSpPr>
        <p:spPr>
          <a:xfrm>
            <a:off x="461475" y="530520"/>
            <a:ext cx="1440000" cy="1440000"/>
          </a:xfrm>
          <a:prstGeom prst="rect">
            <a:avLst/>
          </a:prstGeom>
          <a:ln>
            <a:noFill/>
          </a:ln>
        </p:spPr>
        <p:txBody>
          <a:bodyPr/>
          <a:lstStyle/>
          <a:p>
            <a:endParaRPr lang="en-GB"/>
          </a:p>
        </p:txBody>
      </p:sp>
      <p:sp>
        <p:nvSpPr>
          <p:cNvPr id="13" name="Picture Placeholder 2">
            <a:extLst>
              <a:ext uri="{FF2B5EF4-FFF2-40B4-BE49-F238E27FC236}">
                <a16:creationId xmlns:a16="http://schemas.microsoft.com/office/drawing/2014/main" id="{CAB20C9D-2406-7AD7-4C9E-5FBABA8454BB}"/>
              </a:ext>
            </a:extLst>
          </p:cNvPr>
          <p:cNvSpPr>
            <a:spLocks noGrp="1"/>
          </p:cNvSpPr>
          <p:nvPr>
            <p:ph type="pic" sz="quarter" idx="25"/>
          </p:nvPr>
        </p:nvSpPr>
        <p:spPr>
          <a:xfrm>
            <a:off x="2426809" y="530520"/>
            <a:ext cx="1440000" cy="1440000"/>
          </a:xfrm>
          <a:prstGeom prst="rect">
            <a:avLst/>
          </a:prstGeom>
          <a:ln>
            <a:noFill/>
          </a:ln>
        </p:spPr>
        <p:txBody>
          <a:bodyPr/>
          <a:lstStyle/>
          <a:p>
            <a:endParaRPr lang="en-GB"/>
          </a:p>
        </p:txBody>
      </p:sp>
      <p:sp>
        <p:nvSpPr>
          <p:cNvPr id="15" name="Picture Placeholder 2">
            <a:extLst>
              <a:ext uri="{FF2B5EF4-FFF2-40B4-BE49-F238E27FC236}">
                <a16:creationId xmlns:a16="http://schemas.microsoft.com/office/drawing/2014/main" id="{39F17EE5-AA80-CFAE-F5DE-C883C880DB08}"/>
              </a:ext>
            </a:extLst>
          </p:cNvPr>
          <p:cNvSpPr>
            <a:spLocks noGrp="1"/>
          </p:cNvSpPr>
          <p:nvPr>
            <p:ph type="pic" sz="quarter" idx="26"/>
          </p:nvPr>
        </p:nvSpPr>
        <p:spPr>
          <a:xfrm>
            <a:off x="4392143" y="530520"/>
            <a:ext cx="1440000" cy="1440000"/>
          </a:xfrm>
          <a:prstGeom prst="rect">
            <a:avLst/>
          </a:prstGeom>
          <a:ln>
            <a:noFill/>
          </a:ln>
        </p:spPr>
        <p:txBody>
          <a:bodyPr/>
          <a:lstStyle/>
          <a:p>
            <a:endParaRPr lang="en-GB"/>
          </a:p>
        </p:txBody>
      </p:sp>
      <p:sp>
        <p:nvSpPr>
          <p:cNvPr id="24" name="Picture Placeholder 2">
            <a:extLst>
              <a:ext uri="{FF2B5EF4-FFF2-40B4-BE49-F238E27FC236}">
                <a16:creationId xmlns:a16="http://schemas.microsoft.com/office/drawing/2014/main" id="{F45D2638-B0A7-395D-8C13-37CF713D4D40}"/>
              </a:ext>
            </a:extLst>
          </p:cNvPr>
          <p:cNvSpPr>
            <a:spLocks noGrp="1"/>
          </p:cNvSpPr>
          <p:nvPr>
            <p:ph type="pic" sz="quarter" idx="27"/>
          </p:nvPr>
        </p:nvSpPr>
        <p:spPr>
          <a:xfrm>
            <a:off x="6357477" y="530520"/>
            <a:ext cx="1440000" cy="1440000"/>
          </a:xfrm>
          <a:prstGeom prst="rect">
            <a:avLst/>
          </a:prstGeom>
          <a:ln>
            <a:noFill/>
          </a:ln>
        </p:spPr>
        <p:txBody>
          <a:bodyPr/>
          <a:lstStyle/>
          <a:p>
            <a:endParaRPr lang="en-GB"/>
          </a:p>
        </p:txBody>
      </p:sp>
      <p:sp>
        <p:nvSpPr>
          <p:cNvPr id="25" name="Picture Placeholder 2">
            <a:extLst>
              <a:ext uri="{FF2B5EF4-FFF2-40B4-BE49-F238E27FC236}">
                <a16:creationId xmlns:a16="http://schemas.microsoft.com/office/drawing/2014/main" id="{AC10C179-FA69-6594-F4C4-39D967791992}"/>
              </a:ext>
            </a:extLst>
          </p:cNvPr>
          <p:cNvSpPr>
            <a:spLocks noGrp="1"/>
          </p:cNvSpPr>
          <p:nvPr>
            <p:ph type="pic" sz="quarter" idx="28"/>
          </p:nvPr>
        </p:nvSpPr>
        <p:spPr>
          <a:xfrm>
            <a:off x="8322811" y="530520"/>
            <a:ext cx="1440000" cy="1440000"/>
          </a:xfrm>
          <a:prstGeom prst="rect">
            <a:avLst/>
          </a:prstGeom>
          <a:ln>
            <a:noFill/>
          </a:ln>
        </p:spPr>
        <p:txBody>
          <a:bodyPr/>
          <a:lstStyle/>
          <a:p>
            <a:endParaRPr lang="en-GB"/>
          </a:p>
        </p:txBody>
      </p:sp>
      <p:sp>
        <p:nvSpPr>
          <p:cNvPr id="26" name="Picture Placeholder 2">
            <a:extLst>
              <a:ext uri="{FF2B5EF4-FFF2-40B4-BE49-F238E27FC236}">
                <a16:creationId xmlns:a16="http://schemas.microsoft.com/office/drawing/2014/main" id="{F83E15B3-66C8-9057-9E65-51A8B4B29403}"/>
              </a:ext>
            </a:extLst>
          </p:cNvPr>
          <p:cNvSpPr>
            <a:spLocks noGrp="1"/>
          </p:cNvSpPr>
          <p:nvPr>
            <p:ph type="pic" sz="quarter" idx="29"/>
          </p:nvPr>
        </p:nvSpPr>
        <p:spPr>
          <a:xfrm>
            <a:off x="10288145" y="530520"/>
            <a:ext cx="1440000" cy="1440000"/>
          </a:xfrm>
          <a:prstGeom prst="rect">
            <a:avLst/>
          </a:prstGeom>
          <a:ln>
            <a:noFill/>
          </a:ln>
        </p:spPr>
        <p:txBody>
          <a:bodyPr/>
          <a:lstStyle/>
          <a:p>
            <a:endParaRPr lang="en-GB"/>
          </a:p>
        </p:txBody>
      </p:sp>
      <p:sp>
        <p:nvSpPr>
          <p:cNvPr id="27" name="Text Placeholder 2">
            <a:extLst>
              <a:ext uri="{FF2B5EF4-FFF2-40B4-BE49-F238E27FC236}">
                <a16:creationId xmlns:a16="http://schemas.microsoft.com/office/drawing/2014/main" id="{C06CFEC0-20BF-D2A3-2F94-F79660198F3B}"/>
              </a:ext>
            </a:extLst>
          </p:cNvPr>
          <p:cNvSpPr>
            <a:spLocks noGrp="1"/>
          </p:cNvSpPr>
          <p:nvPr>
            <p:ph type="body" sz="quarter" idx="30"/>
          </p:nvPr>
        </p:nvSpPr>
        <p:spPr>
          <a:xfrm>
            <a:off x="2336809" y="2154220"/>
            <a:ext cx="1620000" cy="720000"/>
          </a:xfrm>
          <a:prstGeom prst="rect">
            <a:avLst/>
          </a:prstGeom>
        </p:spPr>
        <p:txBody>
          <a:bodyPr lIns="0" tIns="0" rIns="0" bIns="0" anchor="ctr" anchorCtr="1"/>
          <a:lstStyle>
            <a:lvl1pPr marL="0" indent="0" algn="ctr">
              <a:lnSpc>
                <a:spcPct val="120000"/>
              </a:lnSpc>
              <a:spcBef>
                <a:spcPts val="0"/>
              </a:spcBef>
              <a:buNone/>
              <a:defRPr sz="1400" b="0" i="0" cap="none" baseline="0">
                <a:solidFill>
                  <a:schemeClr val="tx1"/>
                </a:solidFill>
                <a:latin typeface="+mj-lt"/>
              </a:defRPr>
            </a:lvl1pPr>
            <a:lvl2pPr marL="742950" indent="-285750" algn="ctr">
              <a:lnSpc>
                <a:spcPct val="120000"/>
              </a:lnSpc>
              <a:spcBef>
                <a:spcPts val="0"/>
              </a:spcBef>
              <a:buFont typeface="Wingdings" panose="05000000000000000000" pitchFamily="2" charset="2"/>
              <a:buChar char="§"/>
              <a:defRPr sz="2000">
                <a:solidFill>
                  <a:srgbClr val="FFFFFF"/>
                </a:solidFill>
              </a:defRPr>
            </a:lvl2pPr>
            <a:lvl3pPr marL="1200150" indent="-285750" algn="ctr">
              <a:lnSpc>
                <a:spcPct val="120000"/>
              </a:lnSpc>
              <a:spcBef>
                <a:spcPts val="0"/>
              </a:spcBef>
              <a:buFont typeface="Wingdings" panose="05000000000000000000" pitchFamily="2" charset="2"/>
              <a:buChar char="§"/>
              <a:defRPr sz="2000">
                <a:solidFill>
                  <a:srgbClr val="FFFFFF"/>
                </a:solidFill>
              </a:defRPr>
            </a:lvl3pPr>
            <a:lvl4pPr marL="1657350" indent="-285750" algn="ctr">
              <a:lnSpc>
                <a:spcPct val="120000"/>
              </a:lnSpc>
              <a:spcBef>
                <a:spcPts val="0"/>
              </a:spcBef>
              <a:buFont typeface="Wingdings" panose="05000000000000000000" pitchFamily="2" charset="2"/>
              <a:buChar char="§"/>
              <a:defRPr sz="2000">
                <a:solidFill>
                  <a:srgbClr val="FFFFFF"/>
                </a:solidFill>
              </a:defRPr>
            </a:lvl4pPr>
            <a:lvl5pPr marL="2114550" indent="-285750" algn="ctr">
              <a:lnSpc>
                <a:spcPct val="120000"/>
              </a:lnSpc>
              <a:spcBef>
                <a:spcPts val="0"/>
              </a:spcBef>
              <a:buFont typeface="Wingdings" panose="05000000000000000000" pitchFamily="2" charset="2"/>
              <a:buChar char="§"/>
              <a:defRPr sz="2000">
                <a:solidFill>
                  <a:srgbClr val="FFFFFF"/>
                </a:solidFill>
              </a:defRPr>
            </a:lvl5pPr>
          </a:lstStyle>
          <a:p>
            <a:pPr lvl="0"/>
            <a:r>
              <a:rPr lang="en-US"/>
              <a:t>Click to edit Master text styles</a:t>
            </a:r>
            <a:endParaRPr lang="en-GB"/>
          </a:p>
        </p:txBody>
      </p:sp>
      <p:sp>
        <p:nvSpPr>
          <p:cNvPr id="28" name="Text Placeholder 2">
            <a:extLst>
              <a:ext uri="{FF2B5EF4-FFF2-40B4-BE49-F238E27FC236}">
                <a16:creationId xmlns:a16="http://schemas.microsoft.com/office/drawing/2014/main" id="{0F858FCB-8621-D560-9543-D1D5A39B3441}"/>
              </a:ext>
            </a:extLst>
          </p:cNvPr>
          <p:cNvSpPr>
            <a:spLocks noGrp="1"/>
          </p:cNvSpPr>
          <p:nvPr>
            <p:ph type="body" sz="quarter" idx="31"/>
          </p:nvPr>
        </p:nvSpPr>
        <p:spPr>
          <a:xfrm>
            <a:off x="4302143" y="2154220"/>
            <a:ext cx="1620000" cy="720000"/>
          </a:xfrm>
          <a:prstGeom prst="rect">
            <a:avLst/>
          </a:prstGeom>
        </p:spPr>
        <p:txBody>
          <a:bodyPr lIns="0" tIns="0" rIns="0" bIns="0" anchor="ctr" anchorCtr="1"/>
          <a:lstStyle>
            <a:lvl1pPr marL="0" indent="0" algn="ctr">
              <a:lnSpc>
                <a:spcPct val="120000"/>
              </a:lnSpc>
              <a:spcBef>
                <a:spcPts val="0"/>
              </a:spcBef>
              <a:buNone/>
              <a:defRPr sz="1400" b="0" i="0" cap="none" baseline="0">
                <a:solidFill>
                  <a:schemeClr val="tx1"/>
                </a:solidFill>
                <a:latin typeface="+mj-lt"/>
              </a:defRPr>
            </a:lvl1pPr>
            <a:lvl2pPr marL="742950" indent="-285750" algn="ctr">
              <a:lnSpc>
                <a:spcPct val="120000"/>
              </a:lnSpc>
              <a:spcBef>
                <a:spcPts val="0"/>
              </a:spcBef>
              <a:buFont typeface="Wingdings" panose="05000000000000000000" pitchFamily="2" charset="2"/>
              <a:buChar char="§"/>
              <a:defRPr sz="2000">
                <a:solidFill>
                  <a:srgbClr val="FFFFFF"/>
                </a:solidFill>
              </a:defRPr>
            </a:lvl2pPr>
            <a:lvl3pPr marL="1200150" indent="-285750" algn="ctr">
              <a:lnSpc>
                <a:spcPct val="120000"/>
              </a:lnSpc>
              <a:spcBef>
                <a:spcPts val="0"/>
              </a:spcBef>
              <a:buFont typeface="Wingdings" panose="05000000000000000000" pitchFamily="2" charset="2"/>
              <a:buChar char="§"/>
              <a:defRPr sz="2000">
                <a:solidFill>
                  <a:srgbClr val="FFFFFF"/>
                </a:solidFill>
              </a:defRPr>
            </a:lvl3pPr>
            <a:lvl4pPr marL="1657350" indent="-285750" algn="ctr">
              <a:lnSpc>
                <a:spcPct val="120000"/>
              </a:lnSpc>
              <a:spcBef>
                <a:spcPts val="0"/>
              </a:spcBef>
              <a:buFont typeface="Wingdings" panose="05000000000000000000" pitchFamily="2" charset="2"/>
              <a:buChar char="§"/>
              <a:defRPr sz="2000">
                <a:solidFill>
                  <a:srgbClr val="FFFFFF"/>
                </a:solidFill>
              </a:defRPr>
            </a:lvl4pPr>
            <a:lvl5pPr marL="2114550" indent="-285750" algn="ctr">
              <a:lnSpc>
                <a:spcPct val="120000"/>
              </a:lnSpc>
              <a:spcBef>
                <a:spcPts val="0"/>
              </a:spcBef>
              <a:buFont typeface="Wingdings" panose="05000000000000000000" pitchFamily="2" charset="2"/>
              <a:buChar char="§"/>
              <a:defRPr sz="2000">
                <a:solidFill>
                  <a:srgbClr val="FFFFFF"/>
                </a:solidFill>
              </a:defRPr>
            </a:lvl5pPr>
          </a:lstStyle>
          <a:p>
            <a:pPr lvl="0"/>
            <a:r>
              <a:rPr lang="en-US"/>
              <a:t>Click to edit Master text styles</a:t>
            </a:r>
            <a:endParaRPr lang="en-GB"/>
          </a:p>
        </p:txBody>
      </p:sp>
      <p:sp>
        <p:nvSpPr>
          <p:cNvPr id="29" name="Text Placeholder 2">
            <a:extLst>
              <a:ext uri="{FF2B5EF4-FFF2-40B4-BE49-F238E27FC236}">
                <a16:creationId xmlns:a16="http://schemas.microsoft.com/office/drawing/2014/main" id="{E1D509FD-C7DB-4933-D298-EDCD76793680}"/>
              </a:ext>
            </a:extLst>
          </p:cNvPr>
          <p:cNvSpPr>
            <a:spLocks noGrp="1"/>
          </p:cNvSpPr>
          <p:nvPr>
            <p:ph type="body" sz="quarter" idx="32"/>
          </p:nvPr>
        </p:nvSpPr>
        <p:spPr>
          <a:xfrm>
            <a:off x="6267477" y="2154220"/>
            <a:ext cx="1620000" cy="720000"/>
          </a:xfrm>
          <a:prstGeom prst="rect">
            <a:avLst/>
          </a:prstGeom>
        </p:spPr>
        <p:txBody>
          <a:bodyPr lIns="0" tIns="0" rIns="0" bIns="0" anchor="ctr" anchorCtr="1"/>
          <a:lstStyle>
            <a:lvl1pPr marL="0" indent="0" algn="ctr">
              <a:lnSpc>
                <a:spcPct val="120000"/>
              </a:lnSpc>
              <a:spcBef>
                <a:spcPts val="0"/>
              </a:spcBef>
              <a:buNone/>
              <a:defRPr sz="1400" b="0" i="0" cap="none" baseline="0">
                <a:solidFill>
                  <a:schemeClr val="tx1"/>
                </a:solidFill>
                <a:latin typeface="+mj-lt"/>
              </a:defRPr>
            </a:lvl1pPr>
            <a:lvl2pPr marL="742950" indent="-285750" algn="ctr">
              <a:lnSpc>
                <a:spcPct val="120000"/>
              </a:lnSpc>
              <a:spcBef>
                <a:spcPts val="0"/>
              </a:spcBef>
              <a:buFont typeface="Wingdings" panose="05000000000000000000" pitchFamily="2" charset="2"/>
              <a:buChar char="§"/>
              <a:defRPr sz="2000">
                <a:solidFill>
                  <a:srgbClr val="FFFFFF"/>
                </a:solidFill>
              </a:defRPr>
            </a:lvl2pPr>
            <a:lvl3pPr marL="1200150" indent="-285750" algn="ctr">
              <a:lnSpc>
                <a:spcPct val="120000"/>
              </a:lnSpc>
              <a:spcBef>
                <a:spcPts val="0"/>
              </a:spcBef>
              <a:buFont typeface="Wingdings" panose="05000000000000000000" pitchFamily="2" charset="2"/>
              <a:buChar char="§"/>
              <a:defRPr sz="2000">
                <a:solidFill>
                  <a:srgbClr val="FFFFFF"/>
                </a:solidFill>
              </a:defRPr>
            </a:lvl3pPr>
            <a:lvl4pPr marL="1657350" indent="-285750" algn="ctr">
              <a:lnSpc>
                <a:spcPct val="120000"/>
              </a:lnSpc>
              <a:spcBef>
                <a:spcPts val="0"/>
              </a:spcBef>
              <a:buFont typeface="Wingdings" panose="05000000000000000000" pitchFamily="2" charset="2"/>
              <a:buChar char="§"/>
              <a:defRPr sz="2000">
                <a:solidFill>
                  <a:srgbClr val="FFFFFF"/>
                </a:solidFill>
              </a:defRPr>
            </a:lvl4pPr>
            <a:lvl5pPr marL="2114550" indent="-285750" algn="ctr">
              <a:lnSpc>
                <a:spcPct val="120000"/>
              </a:lnSpc>
              <a:spcBef>
                <a:spcPts val="0"/>
              </a:spcBef>
              <a:buFont typeface="Wingdings" panose="05000000000000000000" pitchFamily="2" charset="2"/>
              <a:buChar char="§"/>
              <a:defRPr sz="2000">
                <a:solidFill>
                  <a:srgbClr val="FFFFFF"/>
                </a:solidFill>
              </a:defRPr>
            </a:lvl5pPr>
          </a:lstStyle>
          <a:p>
            <a:pPr lvl="0"/>
            <a:r>
              <a:rPr lang="en-US"/>
              <a:t>Click to edit Master text styles</a:t>
            </a:r>
            <a:endParaRPr lang="en-GB"/>
          </a:p>
        </p:txBody>
      </p:sp>
      <p:sp>
        <p:nvSpPr>
          <p:cNvPr id="30" name="Text Placeholder 2">
            <a:extLst>
              <a:ext uri="{FF2B5EF4-FFF2-40B4-BE49-F238E27FC236}">
                <a16:creationId xmlns:a16="http://schemas.microsoft.com/office/drawing/2014/main" id="{0927E4FF-A39F-0A49-0888-64CC54671DDD}"/>
              </a:ext>
            </a:extLst>
          </p:cNvPr>
          <p:cNvSpPr>
            <a:spLocks noGrp="1"/>
          </p:cNvSpPr>
          <p:nvPr>
            <p:ph type="body" sz="quarter" idx="33"/>
          </p:nvPr>
        </p:nvSpPr>
        <p:spPr>
          <a:xfrm>
            <a:off x="8232811" y="2154220"/>
            <a:ext cx="1620000" cy="720000"/>
          </a:xfrm>
          <a:prstGeom prst="rect">
            <a:avLst/>
          </a:prstGeom>
        </p:spPr>
        <p:txBody>
          <a:bodyPr lIns="0" tIns="0" rIns="0" bIns="0" anchor="ctr" anchorCtr="1"/>
          <a:lstStyle>
            <a:lvl1pPr marL="0" indent="0" algn="ctr">
              <a:lnSpc>
                <a:spcPct val="120000"/>
              </a:lnSpc>
              <a:spcBef>
                <a:spcPts val="0"/>
              </a:spcBef>
              <a:buNone/>
              <a:defRPr sz="1400" b="0" i="0" cap="none" baseline="0">
                <a:solidFill>
                  <a:schemeClr val="tx1"/>
                </a:solidFill>
                <a:latin typeface="+mj-lt"/>
              </a:defRPr>
            </a:lvl1pPr>
            <a:lvl2pPr marL="742950" indent="-285750" algn="ctr">
              <a:lnSpc>
                <a:spcPct val="120000"/>
              </a:lnSpc>
              <a:spcBef>
                <a:spcPts val="0"/>
              </a:spcBef>
              <a:buFont typeface="Wingdings" panose="05000000000000000000" pitchFamily="2" charset="2"/>
              <a:buChar char="§"/>
              <a:defRPr sz="2000">
                <a:solidFill>
                  <a:srgbClr val="FFFFFF"/>
                </a:solidFill>
              </a:defRPr>
            </a:lvl2pPr>
            <a:lvl3pPr marL="1200150" indent="-285750" algn="ctr">
              <a:lnSpc>
                <a:spcPct val="120000"/>
              </a:lnSpc>
              <a:spcBef>
                <a:spcPts val="0"/>
              </a:spcBef>
              <a:buFont typeface="Wingdings" panose="05000000000000000000" pitchFamily="2" charset="2"/>
              <a:buChar char="§"/>
              <a:defRPr sz="2000">
                <a:solidFill>
                  <a:srgbClr val="FFFFFF"/>
                </a:solidFill>
              </a:defRPr>
            </a:lvl3pPr>
            <a:lvl4pPr marL="1657350" indent="-285750" algn="ctr">
              <a:lnSpc>
                <a:spcPct val="120000"/>
              </a:lnSpc>
              <a:spcBef>
                <a:spcPts val="0"/>
              </a:spcBef>
              <a:buFont typeface="Wingdings" panose="05000000000000000000" pitchFamily="2" charset="2"/>
              <a:buChar char="§"/>
              <a:defRPr sz="2000">
                <a:solidFill>
                  <a:srgbClr val="FFFFFF"/>
                </a:solidFill>
              </a:defRPr>
            </a:lvl4pPr>
            <a:lvl5pPr marL="2114550" indent="-285750" algn="ctr">
              <a:lnSpc>
                <a:spcPct val="120000"/>
              </a:lnSpc>
              <a:spcBef>
                <a:spcPts val="0"/>
              </a:spcBef>
              <a:buFont typeface="Wingdings" panose="05000000000000000000" pitchFamily="2" charset="2"/>
              <a:buChar char="§"/>
              <a:defRPr sz="2000">
                <a:solidFill>
                  <a:srgbClr val="FFFFFF"/>
                </a:solidFill>
              </a:defRPr>
            </a:lvl5pPr>
          </a:lstStyle>
          <a:p>
            <a:pPr lvl="0"/>
            <a:r>
              <a:rPr lang="en-US"/>
              <a:t>Click to edit Master text styles</a:t>
            </a:r>
            <a:endParaRPr lang="en-GB"/>
          </a:p>
        </p:txBody>
      </p:sp>
      <p:sp>
        <p:nvSpPr>
          <p:cNvPr id="32" name="Text Placeholder 2">
            <a:extLst>
              <a:ext uri="{FF2B5EF4-FFF2-40B4-BE49-F238E27FC236}">
                <a16:creationId xmlns:a16="http://schemas.microsoft.com/office/drawing/2014/main" id="{C4AD219F-E83E-0909-1AA6-CFBFC6F41C43}"/>
              </a:ext>
            </a:extLst>
          </p:cNvPr>
          <p:cNvSpPr>
            <a:spLocks noGrp="1"/>
          </p:cNvSpPr>
          <p:nvPr>
            <p:ph type="body" sz="quarter" idx="35"/>
          </p:nvPr>
        </p:nvSpPr>
        <p:spPr>
          <a:xfrm>
            <a:off x="10198145" y="2154220"/>
            <a:ext cx="1620000" cy="720000"/>
          </a:xfrm>
          <a:prstGeom prst="rect">
            <a:avLst/>
          </a:prstGeom>
        </p:spPr>
        <p:txBody>
          <a:bodyPr lIns="0" tIns="0" rIns="0" bIns="0" anchor="ctr" anchorCtr="1"/>
          <a:lstStyle>
            <a:lvl1pPr marL="0" indent="0" algn="ctr">
              <a:lnSpc>
                <a:spcPct val="120000"/>
              </a:lnSpc>
              <a:spcBef>
                <a:spcPts val="0"/>
              </a:spcBef>
              <a:buNone/>
              <a:defRPr sz="1400" b="0" i="0" cap="none" baseline="0">
                <a:solidFill>
                  <a:schemeClr val="tx1"/>
                </a:solidFill>
                <a:latin typeface="+mj-lt"/>
              </a:defRPr>
            </a:lvl1pPr>
            <a:lvl2pPr marL="742950" indent="-285750" algn="ctr">
              <a:lnSpc>
                <a:spcPct val="120000"/>
              </a:lnSpc>
              <a:spcBef>
                <a:spcPts val="0"/>
              </a:spcBef>
              <a:buFont typeface="Wingdings" panose="05000000000000000000" pitchFamily="2" charset="2"/>
              <a:buChar char="§"/>
              <a:defRPr sz="2000">
                <a:solidFill>
                  <a:srgbClr val="FFFFFF"/>
                </a:solidFill>
              </a:defRPr>
            </a:lvl2pPr>
            <a:lvl3pPr marL="1200150" indent="-285750" algn="ctr">
              <a:lnSpc>
                <a:spcPct val="120000"/>
              </a:lnSpc>
              <a:spcBef>
                <a:spcPts val="0"/>
              </a:spcBef>
              <a:buFont typeface="Wingdings" panose="05000000000000000000" pitchFamily="2" charset="2"/>
              <a:buChar char="§"/>
              <a:defRPr sz="2000">
                <a:solidFill>
                  <a:srgbClr val="FFFFFF"/>
                </a:solidFill>
              </a:defRPr>
            </a:lvl3pPr>
            <a:lvl4pPr marL="1657350" indent="-285750" algn="ctr">
              <a:lnSpc>
                <a:spcPct val="120000"/>
              </a:lnSpc>
              <a:spcBef>
                <a:spcPts val="0"/>
              </a:spcBef>
              <a:buFont typeface="Wingdings" panose="05000000000000000000" pitchFamily="2" charset="2"/>
              <a:buChar char="§"/>
              <a:defRPr sz="2000">
                <a:solidFill>
                  <a:srgbClr val="FFFFFF"/>
                </a:solidFill>
              </a:defRPr>
            </a:lvl4pPr>
            <a:lvl5pPr marL="2114550" indent="-285750" algn="ctr">
              <a:lnSpc>
                <a:spcPct val="120000"/>
              </a:lnSpc>
              <a:spcBef>
                <a:spcPts val="0"/>
              </a:spcBef>
              <a:buFont typeface="Wingdings" panose="05000000000000000000" pitchFamily="2" charset="2"/>
              <a:buChar char="§"/>
              <a:defRPr sz="2000">
                <a:solidFill>
                  <a:srgbClr val="FFFFFF"/>
                </a:solidFill>
              </a:defRPr>
            </a:lvl5pPr>
          </a:lstStyle>
          <a:p>
            <a:pPr lvl="0"/>
            <a:r>
              <a:rPr lang="en-US"/>
              <a:t>Click to edit Master text styles</a:t>
            </a:r>
            <a:endParaRPr lang="en-GB"/>
          </a:p>
        </p:txBody>
      </p:sp>
      <p:sp>
        <p:nvSpPr>
          <p:cNvPr id="33" name="Rectangle 32">
            <a:extLst>
              <a:ext uri="{FF2B5EF4-FFF2-40B4-BE49-F238E27FC236}">
                <a16:creationId xmlns:a16="http://schemas.microsoft.com/office/drawing/2014/main" id="{0517964F-A02B-D4E0-F29F-1C0D331F7FBC}"/>
              </a:ext>
            </a:extLst>
          </p:cNvPr>
          <p:cNvSpPr/>
          <p:nvPr userDrawn="1"/>
        </p:nvSpPr>
        <p:spPr>
          <a:xfrm>
            <a:off x="373855" y="3057920"/>
            <a:ext cx="11446669" cy="36000"/>
          </a:xfrm>
          <a:prstGeom prst="rect">
            <a:avLst/>
          </a:prstGeom>
          <a:solidFill>
            <a:srgbClr val="C90774"/>
          </a:solidFill>
          <a:ln w="12700" cap="flat" cmpd="sng" algn="ctr">
            <a:noFill/>
            <a:prstDash val="solid"/>
            <a:miter lim="800000"/>
          </a:ln>
          <a:effectLst/>
        </p:spPr>
        <p:txBody>
          <a:bodyPr rtlCol="0" anchor="ctr"/>
          <a:lstStyle/>
          <a:p>
            <a:pPr marL="0" marR="0" lvl="0" indent="0" algn="ctr" defTabSz="971282" eaLnBrk="1" fontAlgn="auto" latinLnBrk="0" hangingPunct="1">
              <a:lnSpc>
                <a:spcPct val="100000"/>
              </a:lnSpc>
              <a:spcBef>
                <a:spcPts val="0"/>
              </a:spcBef>
              <a:spcAft>
                <a:spcPts val="0"/>
              </a:spcAft>
              <a:buClrTx/>
              <a:buSzTx/>
              <a:buFontTx/>
              <a:buNone/>
              <a:tabLst/>
              <a:defRPr/>
            </a:pPr>
            <a:endParaRPr kumimoji="0" lang="en-GB" sz="3526" b="0" i="0" u="none" strike="noStrike" kern="0" cap="none" spc="0" normalizeH="0" baseline="0" noProof="0">
              <a:ln>
                <a:noFill/>
              </a:ln>
              <a:solidFill>
                <a:srgbClr val="FFFFFF"/>
              </a:solidFill>
              <a:effectLst/>
              <a:uLnTx/>
              <a:uFillTx/>
              <a:latin typeface="Montserrat Light"/>
              <a:ea typeface="+mn-ea"/>
              <a:cs typeface="+mn-cs"/>
            </a:endParaRPr>
          </a:p>
        </p:txBody>
      </p:sp>
      <p:sp>
        <p:nvSpPr>
          <p:cNvPr id="34" name="Text Placeholder 2">
            <a:extLst>
              <a:ext uri="{FF2B5EF4-FFF2-40B4-BE49-F238E27FC236}">
                <a16:creationId xmlns:a16="http://schemas.microsoft.com/office/drawing/2014/main" id="{E17DE60B-0BEE-5E8C-36B0-5FAF62FD5B1F}"/>
              </a:ext>
            </a:extLst>
          </p:cNvPr>
          <p:cNvSpPr>
            <a:spLocks noGrp="1"/>
          </p:cNvSpPr>
          <p:nvPr>
            <p:ph type="body" sz="quarter" idx="36"/>
          </p:nvPr>
        </p:nvSpPr>
        <p:spPr>
          <a:xfrm>
            <a:off x="369095" y="5081321"/>
            <a:ext cx="1620000" cy="720000"/>
          </a:xfrm>
          <a:prstGeom prst="rect">
            <a:avLst/>
          </a:prstGeom>
        </p:spPr>
        <p:txBody>
          <a:bodyPr lIns="0" tIns="0" rIns="0" bIns="0" anchor="ctr" anchorCtr="1"/>
          <a:lstStyle>
            <a:lvl1pPr marL="0" indent="0" algn="ctr">
              <a:lnSpc>
                <a:spcPct val="120000"/>
              </a:lnSpc>
              <a:spcBef>
                <a:spcPts val="0"/>
              </a:spcBef>
              <a:buNone/>
              <a:defRPr sz="1400" b="0" i="0" cap="none" baseline="0">
                <a:solidFill>
                  <a:schemeClr val="tx1"/>
                </a:solidFill>
                <a:latin typeface="+mj-lt"/>
              </a:defRPr>
            </a:lvl1pPr>
            <a:lvl2pPr marL="742950" indent="-285750" algn="ctr">
              <a:lnSpc>
                <a:spcPct val="120000"/>
              </a:lnSpc>
              <a:spcBef>
                <a:spcPts val="0"/>
              </a:spcBef>
              <a:buFont typeface="Wingdings" panose="05000000000000000000" pitchFamily="2" charset="2"/>
              <a:buChar char="§"/>
              <a:defRPr sz="2000">
                <a:solidFill>
                  <a:srgbClr val="FFFFFF"/>
                </a:solidFill>
              </a:defRPr>
            </a:lvl2pPr>
            <a:lvl3pPr marL="1200150" indent="-285750" algn="ctr">
              <a:lnSpc>
                <a:spcPct val="120000"/>
              </a:lnSpc>
              <a:spcBef>
                <a:spcPts val="0"/>
              </a:spcBef>
              <a:buFont typeface="Wingdings" panose="05000000000000000000" pitchFamily="2" charset="2"/>
              <a:buChar char="§"/>
              <a:defRPr sz="2000">
                <a:solidFill>
                  <a:srgbClr val="FFFFFF"/>
                </a:solidFill>
              </a:defRPr>
            </a:lvl3pPr>
            <a:lvl4pPr marL="1657350" indent="-285750" algn="ctr">
              <a:lnSpc>
                <a:spcPct val="120000"/>
              </a:lnSpc>
              <a:spcBef>
                <a:spcPts val="0"/>
              </a:spcBef>
              <a:buFont typeface="Wingdings" panose="05000000000000000000" pitchFamily="2" charset="2"/>
              <a:buChar char="§"/>
              <a:defRPr sz="2000">
                <a:solidFill>
                  <a:srgbClr val="FFFFFF"/>
                </a:solidFill>
              </a:defRPr>
            </a:lvl4pPr>
            <a:lvl5pPr marL="2114550" indent="-285750" algn="ctr">
              <a:lnSpc>
                <a:spcPct val="120000"/>
              </a:lnSpc>
              <a:spcBef>
                <a:spcPts val="0"/>
              </a:spcBef>
              <a:buFont typeface="Wingdings" panose="05000000000000000000" pitchFamily="2" charset="2"/>
              <a:buChar char="§"/>
              <a:defRPr sz="2000">
                <a:solidFill>
                  <a:srgbClr val="FFFFFF"/>
                </a:solidFill>
              </a:defRPr>
            </a:lvl5pPr>
          </a:lstStyle>
          <a:p>
            <a:pPr lvl="0"/>
            <a:r>
              <a:rPr lang="en-US"/>
              <a:t>Click to edit Master text styles</a:t>
            </a:r>
            <a:endParaRPr lang="en-GB"/>
          </a:p>
        </p:txBody>
      </p:sp>
      <p:sp>
        <p:nvSpPr>
          <p:cNvPr id="35" name="Picture Placeholder 2">
            <a:extLst>
              <a:ext uri="{FF2B5EF4-FFF2-40B4-BE49-F238E27FC236}">
                <a16:creationId xmlns:a16="http://schemas.microsoft.com/office/drawing/2014/main" id="{1E7A7457-28EE-5AAF-D667-2CC029581877}"/>
              </a:ext>
            </a:extLst>
          </p:cNvPr>
          <p:cNvSpPr>
            <a:spLocks noGrp="1"/>
          </p:cNvSpPr>
          <p:nvPr>
            <p:ph type="pic" sz="quarter" idx="37"/>
          </p:nvPr>
        </p:nvSpPr>
        <p:spPr>
          <a:xfrm>
            <a:off x="459095" y="3457620"/>
            <a:ext cx="1440000" cy="1440000"/>
          </a:xfrm>
          <a:prstGeom prst="rect">
            <a:avLst/>
          </a:prstGeom>
          <a:ln>
            <a:noFill/>
          </a:ln>
        </p:spPr>
        <p:txBody>
          <a:bodyPr/>
          <a:lstStyle/>
          <a:p>
            <a:endParaRPr lang="en-GB"/>
          </a:p>
        </p:txBody>
      </p:sp>
      <p:sp>
        <p:nvSpPr>
          <p:cNvPr id="36" name="Picture Placeholder 2">
            <a:extLst>
              <a:ext uri="{FF2B5EF4-FFF2-40B4-BE49-F238E27FC236}">
                <a16:creationId xmlns:a16="http://schemas.microsoft.com/office/drawing/2014/main" id="{77056E75-804B-2727-ED4E-B9FCAC52D685}"/>
              </a:ext>
            </a:extLst>
          </p:cNvPr>
          <p:cNvSpPr>
            <a:spLocks noGrp="1"/>
          </p:cNvSpPr>
          <p:nvPr>
            <p:ph type="pic" sz="quarter" idx="38"/>
          </p:nvPr>
        </p:nvSpPr>
        <p:spPr>
          <a:xfrm>
            <a:off x="2424667" y="3457620"/>
            <a:ext cx="1440000" cy="1440000"/>
          </a:xfrm>
          <a:prstGeom prst="rect">
            <a:avLst/>
          </a:prstGeom>
          <a:ln>
            <a:noFill/>
          </a:ln>
        </p:spPr>
        <p:txBody>
          <a:bodyPr/>
          <a:lstStyle/>
          <a:p>
            <a:endParaRPr lang="en-GB"/>
          </a:p>
        </p:txBody>
      </p:sp>
      <p:sp>
        <p:nvSpPr>
          <p:cNvPr id="37" name="Picture Placeholder 2">
            <a:extLst>
              <a:ext uri="{FF2B5EF4-FFF2-40B4-BE49-F238E27FC236}">
                <a16:creationId xmlns:a16="http://schemas.microsoft.com/office/drawing/2014/main" id="{C8FD96B6-B51B-B6AE-0CAA-F20A35BEFE72}"/>
              </a:ext>
            </a:extLst>
          </p:cNvPr>
          <p:cNvSpPr>
            <a:spLocks noGrp="1"/>
          </p:cNvSpPr>
          <p:nvPr>
            <p:ph type="pic" sz="quarter" idx="39"/>
          </p:nvPr>
        </p:nvSpPr>
        <p:spPr>
          <a:xfrm>
            <a:off x="4390239" y="3457620"/>
            <a:ext cx="1440000" cy="1440000"/>
          </a:xfrm>
          <a:prstGeom prst="rect">
            <a:avLst/>
          </a:prstGeom>
          <a:ln>
            <a:noFill/>
          </a:ln>
        </p:spPr>
        <p:txBody>
          <a:bodyPr/>
          <a:lstStyle/>
          <a:p>
            <a:endParaRPr lang="en-GB"/>
          </a:p>
        </p:txBody>
      </p:sp>
      <p:sp>
        <p:nvSpPr>
          <p:cNvPr id="38" name="Picture Placeholder 2">
            <a:extLst>
              <a:ext uri="{FF2B5EF4-FFF2-40B4-BE49-F238E27FC236}">
                <a16:creationId xmlns:a16="http://schemas.microsoft.com/office/drawing/2014/main" id="{3EAE0BF8-101F-8F96-8AE3-8D92D63FECA2}"/>
              </a:ext>
            </a:extLst>
          </p:cNvPr>
          <p:cNvSpPr>
            <a:spLocks noGrp="1"/>
          </p:cNvSpPr>
          <p:nvPr>
            <p:ph type="pic" sz="quarter" idx="40"/>
          </p:nvPr>
        </p:nvSpPr>
        <p:spPr>
          <a:xfrm>
            <a:off x="6355811" y="3457620"/>
            <a:ext cx="1440000" cy="1440000"/>
          </a:xfrm>
          <a:prstGeom prst="rect">
            <a:avLst/>
          </a:prstGeom>
          <a:ln>
            <a:noFill/>
          </a:ln>
        </p:spPr>
        <p:txBody>
          <a:bodyPr/>
          <a:lstStyle/>
          <a:p>
            <a:endParaRPr lang="en-GB"/>
          </a:p>
        </p:txBody>
      </p:sp>
      <p:sp>
        <p:nvSpPr>
          <p:cNvPr id="39" name="Picture Placeholder 2">
            <a:extLst>
              <a:ext uri="{FF2B5EF4-FFF2-40B4-BE49-F238E27FC236}">
                <a16:creationId xmlns:a16="http://schemas.microsoft.com/office/drawing/2014/main" id="{FDE749E2-7DB9-5B98-D3E1-B69660488D97}"/>
              </a:ext>
            </a:extLst>
          </p:cNvPr>
          <p:cNvSpPr>
            <a:spLocks noGrp="1"/>
          </p:cNvSpPr>
          <p:nvPr>
            <p:ph type="pic" sz="quarter" idx="41"/>
          </p:nvPr>
        </p:nvSpPr>
        <p:spPr>
          <a:xfrm>
            <a:off x="8321383" y="3457620"/>
            <a:ext cx="1440000" cy="1440000"/>
          </a:xfrm>
          <a:prstGeom prst="rect">
            <a:avLst/>
          </a:prstGeom>
          <a:ln>
            <a:noFill/>
          </a:ln>
        </p:spPr>
        <p:txBody>
          <a:bodyPr/>
          <a:lstStyle/>
          <a:p>
            <a:endParaRPr lang="en-GB"/>
          </a:p>
        </p:txBody>
      </p:sp>
      <p:sp>
        <p:nvSpPr>
          <p:cNvPr id="40" name="Picture Placeholder 2">
            <a:extLst>
              <a:ext uri="{FF2B5EF4-FFF2-40B4-BE49-F238E27FC236}">
                <a16:creationId xmlns:a16="http://schemas.microsoft.com/office/drawing/2014/main" id="{CA56B3A8-7A4F-DD19-2ADC-C051BC55FCCA}"/>
              </a:ext>
            </a:extLst>
          </p:cNvPr>
          <p:cNvSpPr>
            <a:spLocks noGrp="1"/>
          </p:cNvSpPr>
          <p:nvPr>
            <p:ph type="pic" sz="quarter" idx="42"/>
          </p:nvPr>
        </p:nvSpPr>
        <p:spPr>
          <a:xfrm>
            <a:off x="10286955" y="3457620"/>
            <a:ext cx="1440000" cy="1440000"/>
          </a:xfrm>
          <a:prstGeom prst="rect">
            <a:avLst/>
          </a:prstGeom>
          <a:ln>
            <a:noFill/>
          </a:ln>
        </p:spPr>
        <p:txBody>
          <a:bodyPr/>
          <a:lstStyle/>
          <a:p>
            <a:endParaRPr lang="en-GB"/>
          </a:p>
        </p:txBody>
      </p:sp>
      <p:sp>
        <p:nvSpPr>
          <p:cNvPr id="41" name="Text Placeholder 2">
            <a:extLst>
              <a:ext uri="{FF2B5EF4-FFF2-40B4-BE49-F238E27FC236}">
                <a16:creationId xmlns:a16="http://schemas.microsoft.com/office/drawing/2014/main" id="{8CBFA6A9-CCAE-17CE-B871-C4427E52F0E2}"/>
              </a:ext>
            </a:extLst>
          </p:cNvPr>
          <p:cNvSpPr>
            <a:spLocks noGrp="1"/>
          </p:cNvSpPr>
          <p:nvPr>
            <p:ph type="body" sz="quarter" idx="43"/>
          </p:nvPr>
        </p:nvSpPr>
        <p:spPr>
          <a:xfrm>
            <a:off x="2334667" y="5081321"/>
            <a:ext cx="1620000" cy="720000"/>
          </a:xfrm>
          <a:prstGeom prst="rect">
            <a:avLst/>
          </a:prstGeom>
        </p:spPr>
        <p:txBody>
          <a:bodyPr lIns="0" tIns="0" rIns="0" bIns="0" anchor="ctr" anchorCtr="1"/>
          <a:lstStyle>
            <a:lvl1pPr marL="0" indent="0" algn="ctr">
              <a:lnSpc>
                <a:spcPct val="120000"/>
              </a:lnSpc>
              <a:spcBef>
                <a:spcPts val="0"/>
              </a:spcBef>
              <a:buNone/>
              <a:defRPr sz="1400" b="0" i="0" cap="none" baseline="0">
                <a:solidFill>
                  <a:schemeClr val="tx1"/>
                </a:solidFill>
                <a:latin typeface="+mj-lt"/>
              </a:defRPr>
            </a:lvl1pPr>
            <a:lvl2pPr marL="742950" indent="-285750" algn="ctr">
              <a:lnSpc>
                <a:spcPct val="120000"/>
              </a:lnSpc>
              <a:spcBef>
                <a:spcPts val="0"/>
              </a:spcBef>
              <a:buFont typeface="Wingdings" panose="05000000000000000000" pitchFamily="2" charset="2"/>
              <a:buChar char="§"/>
              <a:defRPr sz="2000">
                <a:solidFill>
                  <a:srgbClr val="FFFFFF"/>
                </a:solidFill>
              </a:defRPr>
            </a:lvl2pPr>
            <a:lvl3pPr marL="1200150" indent="-285750" algn="ctr">
              <a:lnSpc>
                <a:spcPct val="120000"/>
              </a:lnSpc>
              <a:spcBef>
                <a:spcPts val="0"/>
              </a:spcBef>
              <a:buFont typeface="Wingdings" panose="05000000000000000000" pitchFamily="2" charset="2"/>
              <a:buChar char="§"/>
              <a:defRPr sz="2000">
                <a:solidFill>
                  <a:srgbClr val="FFFFFF"/>
                </a:solidFill>
              </a:defRPr>
            </a:lvl3pPr>
            <a:lvl4pPr marL="1657350" indent="-285750" algn="ctr">
              <a:lnSpc>
                <a:spcPct val="120000"/>
              </a:lnSpc>
              <a:spcBef>
                <a:spcPts val="0"/>
              </a:spcBef>
              <a:buFont typeface="Wingdings" panose="05000000000000000000" pitchFamily="2" charset="2"/>
              <a:buChar char="§"/>
              <a:defRPr sz="2000">
                <a:solidFill>
                  <a:srgbClr val="FFFFFF"/>
                </a:solidFill>
              </a:defRPr>
            </a:lvl4pPr>
            <a:lvl5pPr marL="2114550" indent="-285750" algn="ctr">
              <a:lnSpc>
                <a:spcPct val="120000"/>
              </a:lnSpc>
              <a:spcBef>
                <a:spcPts val="0"/>
              </a:spcBef>
              <a:buFont typeface="Wingdings" panose="05000000000000000000" pitchFamily="2" charset="2"/>
              <a:buChar char="§"/>
              <a:defRPr sz="2000">
                <a:solidFill>
                  <a:srgbClr val="FFFFFF"/>
                </a:solidFill>
              </a:defRPr>
            </a:lvl5pPr>
          </a:lstStyle>
          <a:p>
            <a:pPr lvl="0"/>
            <a:r>
              <a:rPr lang="en-US"/>
              <a:t>Click to edit Master text styles</a:t>
            </a:r>
            <a:endParaRPr lang="en-GB"/>
          </a:p>
        </p:txBody>
      </p:sp>
      <p:sp>
        <p:nvSpPr>
          <p:cNvPr id="42" name="Text Placeholder 2">
            <a:extLst>
              <a:ext uri="{FF2B5EF4-FFF2-40B4-BE49-F238E27FC236}">
                <a16:creationId xmlns:a16="http://schemas.microsoft.com/office/drawing/2014/main" id="{827E01D9-9D61-3A39-DEBE-8E8244BFB27A}"/>
              </a:ext>
            </a:extLst>
          </p:cNvPr>
          <p:cNvSpPr>
            <a:spLocks noGrp="1"/>
          </p:cNvSpPr>
          <p:nvPr>
            <p:ph type="body" sz="quarter" idx="44"/>
          </p:nvPr>
        </p:nvSpPr>
        <p:spPr>
          <a:xfrm>
            <a:off x="4300239" y="5081321"/>
            <a:ext cx="1620000" cy="720000"/>
          </a:xfrm>
          <a:prstGeom prst="rect">
            <a:avLst/>
          </a:prstGeom>
        </p:spPr>
        <p:txBody>
          <a:bodyPr lIns="0" tIns="0" rIns="0" bIns="0" anchor="ctr" anchorCtr="1"/>
          <a:lstStyle>
            <a:lvl1pPr marL="0" indent="0" algn="ctr">
              <a:lnSpc>
                <a:spcPct val="120000"/>
              </a:lnSpc>
              <a:spcBef>
                <a:spcPts val="0"/>
              </a:spcBef>
              <a:buNone/>
              <a:defRPr sz="1400" b="0" i="0" cap="none" baseline="0">
                <a:solidFill>
                  <a:schemeClr val="tx1"/>
                </a:solidFill>
                <a:latin typeface="+mj-lt"/>
              </a:defRPr>
            </a:lvl1pPr>
            <a:lvl2pPr marL="742950" indent="-285750" algn="ctr">
              <a:lnSpc>
                <a:spcPct val="120000"/>
              </a:lnSpc>
              <a:spcBef>
                <a:spcPts val="0"/>
              </a:spcBef>
              <a:buFont typeface="Wingdings" panose="05000000000000000000" pitchFamily="2" charset="2"/>
              <a:buChar char="§"/>
              <a:defRPr sz="2000">
                <a:solidFill>
                  <a:srgbClr val="FFFFFF"/>
                </a:solidFill>
              </a:defRPr>
            </a:lvl2pPr>
            <a:lvl3pPr marL="1200150" indent="-285750" algn="ctr">
              <a:lnSpc>
                <a:spcPct val="120000"/>
              </a:lnSpc>
              <a:spcBef>
                <a:spcPts val="0"/>
              </a:spcBef>
              <a:buFont typeface="Wingdings" panose="05000000000000000000" pitchFamily="2" charset="2"/>
              <a:buChar char="§"/>
              <a:defRPr sz="2000">
                <a:solidFill>
                  <a:srgbClr val="FFFFFF"/>
                </a:solidFill>
              </a:defRPr>
            </a:lvl3pPr>
            <a:lvl4pPr marL="1657350" indent="-285750" algn="ctr">
              <a:lnSpc>
                <a:spcPct val="120000"/>
              </a:lnSpc>
              <a:spcBef>
                <a:spcPts val="0"/>
              </a:spcBef>
              <a:buFont typeface="Wingdings" panose="05000000000000000000" pitchFamily="2" charset="2"/>
              <a:buChar char="§"/>
              <a:defRPr sz="2000">
                <a:solidFill>
                  <a:srgbClr val="FFFFFF"/>
                </a:solidFill>
              </a:defRPr>
            </a:lvl4pPr>
            <a:lvl5pPr marL="2114550" indent="-285750" algn="ctr">
              <a:lnSpc>
                <a:spcPct val="120000"/>
              </a:lnSpc>
              <a:spcBef>
                <a:spcPts val="0"/>
              </a:spcBef>
              <a:buFont typeface="Wingdings" panose="05000000000000000000" pitchFamily="2" charset="2"/>
              <a:buChar char="§"/>
              <a:defRPr sz="2000">
                <a:solidFill>
                  <a:srgbClr val="FFFFFF"/>
                </a:solidFill>
              </a:defRPr>
            </a:lvl5pPr>
          </a:lstStyle>
          <a:p>
            <a:pPr lvl="0"/>
            <a:r>
              <a:rPr lang="en-US"/>
              <a:t>Click to edit Master text styles</a:t>
            </a:r>
            <a:endParaRPr lang="en-GB"/>
          </a:p>
        </p:txBody>
      </p:sp>
      <p:sp>
        <p:nvSpPr>
          <p:cNvPr id="43" name="Text Placeholder 2">
            <a:extLst>
              <a:ext uri="{FF2B5EF4-FFF2-40B4-BE49-F238E27FC236}">
                <a16:creationId xmlns:a16="http://schemas.microsoft.com/office/drawing/2014/main" id="{138BB710-C1DB-9BBE-627B-F9CA2769981D}"/>
              </a:ext>
            </a:extLst>
          </p:cNvPr>
          <p:cNvSpPr>
            <a:spLocks noGrp="1"/>
          </p:cNvSpPr>
          <p:nvPr>
            <p:ph type="body" sz="quarter" idx="45"/>
          </p:nvPr>
        </p:nvSpPr>
        <p:spPr>
          <a:xfrm>
            <a:off x="6265811" y="5081321"/>
            <a:ext cx="1620000" cy="720000"/>
          </a:xfrm>
          <a:prstGeom prst="rect">
            <a:avLst/>
          </a:prstGeom>
        </p:spPr>
        <p:txBody>
          <a:bodyPr lIns="0" tIns="0" rIns="0" bIns="0" anchor="ctr" anchorCtr="1"/>
          <a:lstStyle>
            <a:lvl1pPr marL="0" indent="0" algn="ctr">
              <a:lnSpc>
                <a:spcPct val="120000"/>
              </a:lnSpc>
              <a:spcBef>
                <a:spcPts val="0"/>
              </a:spcBef>
              <a:buNone/>
              <a:defRPr sz="1400" b="0" i="0" cap="none" baseline="0">
                <a:solidFill>
                  <a:schemeClr val="tx1"/>
                </a:solidFill>
                <a:latin typeface="+mj-lt"/>
              </a:defRPr>
            </a:lvl1pPr>
            <a:lvl2pPr marL="742950" indent="-285750" algn="ctr">
              <a:lnSpc>
                <a:spcPct val="120000"/>
              </a:lnSpc>
              <a:spcBef>
                <a:spcPts val="0"/>
              </a:spcBef>
              <a:buFont typeface="Wingdings" panose="05000000000000000000" pitchFamily="2" charset="2"/>
              <a:buChar char="§"/>
              <a:defRPr sz="2000">
                <a:solidFill>
                  <a:srgbClr val="FFFFFF"/>
                </a:solidFill>
              </a:defRPr>
            </a:lvl2pPr>
            <a:lvl3pPr marL="1200150" indent="-285750" algn="ctr">
              <a:lnSpc>
                <a:spcPct val="120000"/>
              </a:lnSpc>
              <a:spcBef>
                <a:spcPts val="0"/>
              </a:spcBef>
              <a:buFont typeface="Wingdings" panose="05000000000000000000" pitchFamily="2" charset="2"/>
              <a:buChar char="§"/>
              <a:defRPr sz="2000">
                <a:solidFill>
                  <a:srgbClr val="FFFFFF"/>
                </a:solidFill>
              </a:defRPr>
            </a:lvl3pPr>
            <a:lvl4pPr marL="1657350" indent="-285750" algn="ctr">
              <a:lnSpc>
                <a:spcPct val="120000"/>
              </a:lnSpc>
              <a:spcBef>
                <a:spcPts val="0"/>
              </a:spcBef>
              <a:buFont typeface="Wingdings" panose="05000000000000000000" pitchFamily="2" charset="2"/>
              <a:buChar char="§"/>
              <a:defRPr sz="2000">
                <a:solidFill>
                  <a:srgbClr val="FFFFFF"/>
                </a:solidFill>
              </a:defRPr>
            </a:lvl4pPr>
            <a:lvl5pPr marL="2114550" indent="-285750" algn="ctr">
              <a:lnSpc>
                <a:spcPct val="120000"/>
              </a:lnSpc>
              <a:spcBef>
                <a:spcPts val="0"/>
              </a:spcBef>
              <a:buFont typeface="Wingdings" panose="05000000000000000000" pitchFamily="2" charset="2"/>
              <a:buChar char="§"/>
              <a:defRPr sz="2000">
                <a:solidFill>
                  <a:srgbClr val="FFFFFF"/>
                </a:solidFill>
              </a:defRPr>
            </a:lvl5pPr>
          </a:lstStyle>
          <a:p>
            <a:pPr lvl="0"/>
            <a:r>
              <a:rPr lang="en-US"/>
              <a:t>Click to edit Master text styles</a:t>
            </a:r>
            <a:endParaRPr lang="en-GB"/>
          </a:p>
        </p:txBody>
      </p:sp>
      <p:sp>
        <p:nvSpPr>
          <p:cNvPr id="44" name="Text Placeholder 2">
            <a:extLst>
              <a:ext uri="{FF2B5EF4-FFF2-40B4-BE49-F238E27FC236}">
                <a16:creationId xmlns:a16="http://schemas.microsoft.com/office/drawing/2014/main" id="{1D30794B-6736-9BCC-B2FF-303B612FE8C8}"/>
              </a:ext>
            </a:extLst>
          </p:cNvPr>
          <p:cNvSpPr>
            <a:spLocks noGrp="1"/>
          </p:cNvSpPr>
          <p:nvPr>
            <p:ph type="body" sz="quarter" idx="46"/>
          </p:nvPr>
        </p:nvSpPr>
        <p:spPr>
          <a:xfrm>
            <a:off x="8231383" y="5081321"/>
            <a:ext cx="1620000" cy="720000"/>
          </a:xfrm>
          <a:prstGeom prst="rect">
            <a:avLst/>
          </a:prstGeom>
        </p:spPr>
        <p:txBody>
          <a:bodyPr lIns="0" tIns="0" rIns="0" bIns="0" anchor="ctr" anchorCtr="1"/>
          <a:lstStyle>
            <a:lvl1pPr marL="0" indent="0" algn="ctr">
              <a:lnSpc>
                <a:spcPct val="120000"/>
              </a:lnSpc>
              <a:spcBef>
                <a:spcPts val="0"/>
              </a:spcBef>
              <a:buNone/>
              <a:defRPr sz="1400" b="0" i="0" cap="none" baseline="0">
                <a:solidFill>
                  <a:schemeClr val="tx1"/>
                </a:solidFill>
                <a:latin typeface="+mj-lt"/>
              </a:defRPr>
            </a:lvl1pPr>
            <a:lvl2pPr marL="742950" indent="-285750" algn="ctr">
              <a:lnSpc>
                <a:spcPct val="120000"/>
              </a:lnSpc>
              <a:spcBef>
                <a:spcPts val="0"/>
              </a:spcBef>
              <a:buFont typeface="Wingdings" panose="05000000000000000000" pitchFamily="2" charset="2"/>
              <a:buChar char="§"/>
              <a:defRPr sz="2000">
                <a:solidFill>
                  <a:srgbClr val="FFFFFF"/>
                </a:solidFill>
              </a:defRPr>
            </a:lvl2pPr>
            <a:lvl3pPr marL="1200150" indent="-285750" algn="ctr">
              <a:lnSpc>
                <a:spcPct val="120000"/>
              </a:lnSpc>
              <a:spcBef>
                <a:spcPts val="0"/>
              </a:spcBef>
              <a:buFont typeface="Wingdings" panose="05000000000000000000" pitchFamily="2" charset="2"/>
              <a:buChar char="§"/>
              <a:defRPr sz="2000">
                <a:solidFill>
                  <a:srgbClr val="FFFFFF"/>
                </a:solidFill>
              </a:defRPr>
            </a:lvl3pPr>
            <a:lvl4pPr marL="1657350" indent="-285750" algn="ctr">
              <a:lnSpc>
                <a:spcPct val="120000"/>
              </a:lnSpc>
              <a:spcBef>
                <a:spcPts val="0"/>
              </a:spcBef>
              <a:buFont typeface="Wingdings" panose="05000000000000000000" pitchFamily="2" charset="2"/>
              <a:buChar char="§"/>
              <a:defRPr sz="2000">
                <a:solidFill>
                  <a:srgbClr val="FFFFFF"/>
                </a:solidFill>
              </a:defRPr>
            </a:lvl4pPr>
            <a:lvl5pPr marL="2114550" indent="-285750" algn="ctr">
              <a:lnSpc>
                <a:spcPct val="120000"/>
              </a:lnSpc>
              <a:spcBef>
                <a:spcPts val="0"/>
              </a:spcBef>
              <a:buFont typeface="Wingdings" panose="05000000000000000000" pitchFamily="2" charset="2"/>
              <a:buChar char="§"/>
              <a:defRPr sz="2000">
                <a:solidFill>
                  <a:srgbClr val="FFFFFF"/>
                </a:solidFill>
              </a:defRPr>
            </a:lvl5pPr>
          </a:lstStyle>
          <a:p>
            <a:pPr lvl="0"/>
            <a:r>
              <a:rPr lang="en-US"/>
              <a:t>Click to edit Master text styles</a:t>
            </a:r>
            <a:endParaRPr lang="en-GB"/>
          </a:p>
        </p:txBody>
      </p:sp>
      <p:sp>
        <p:nvSpPr>
          <p:cNvPr id="45" name="Text Placeholder 2">
            <a:extLst>
              <a:ext uri="{FF2B5EF4-FFF2-40B4-BE49-F238E27FC236}">
                <a16:creationId xmlns:a16="http://schemas.microsoft.com/office/drawing/2014/main" id="{9E9BBF56-A314-9193-E05A-37A15ABBAF81}"/>
              </a:ext>
            </a:extLst>
          </p:cNvPr>
          <p:cNvSpPr>
            <a:spLocks noGrp="1"/>
          </p:cNvSpPr>
          <p:nvPr>
            <p:ph type="body" sz="quarter" idx="47"/>
          </p:nvPr>
        </p:nvSpPr>
        <p:spPr>
          <a:xfrm>
            <a:off x="10196955" y="5081321"/>
            <a:ext cx="1620000" cy="720000"/>
          </a:xfrm>
          <a:prstGeom prst="rect">
            <a:avLst/>
          </a:prstGeom>
        </p:spPr>
        <p:txBody>
          <a:bodyPr lIns="0" tIns="0" rIns="0" bIns="0" anchor="ctr" anchorCtr="1"/>
          <a:lstStyle>
            <a:lvl1pPr marL="0" indent="0" algn="ctr">
              <a:lnSpc>
                <a:spcPct val="120000"/>
              </a:lnSpc>
              <a:spcBef>
                <a:spcPts val="0"/>
              </a:spcBef>
              <a:buNone/>
              <a:defRPr sz="1400" b="0" i="0" cap="none" baseline="0">
                <a:solidFill>
                  <a:schemeClr val="tx1"/>
                </a:solidFill>
                <a:latin typeface="+mj-lt"/>
              </a:defRPr>
            </a:lvl1pPr>
            <a:lvl2pPr marL="742950" indent="-285750" algn="ctr">
              <a:lnSpc>
                <a:spcPct val="120000"/>
              </a:lnSpc>
              <a:spcBef>
                <a:spcPts val="0"/>
              </a:spcBef>
              <a:buFont typeface="Wingdings" panose="05000000000000000000" pitchFamily="2" charset="2"/>
              <a:buChar char="§"/>
              <a:defRPr sz="2000">
                <a:solidFill>
                  <a:srgbClr val="FFFFFF"/>
                </a:solidFill>
              </a:defRPr>
            </a:lvl2pPr>
            <a:lvl3pPr marL="1200150" indent="-285750" algn="ctr">
              <a:lnSpc>
                <a:spcPct val="120000"/>
              </a:lnSpc>
              <a:spcBef>
                <a:spcPts val="0"/>
              </a:spcBef>
              <a:buFont typeface="Wingdings" panose="05000000000000000000" pitchFamily="2" charset="2"/>
              <a:buChar char="§"/>
              <a:defRPr sz="2000">
                <a:solidFill>
                  <a:srgbClr val="FFFFFF"/>
                </a:solidFill>
              </a:defRPr>
            </a:lvl3pPr>
            <a:lvl4pPr marL="1657350" indent="-285750" algn="ctr">
              <a:lnSpc>
                <a:spcPct val="120000"/>
              </a:lnSpc>
              <a:spcBef>
                <a:spcPts val="0"/>
              </a:spcBef>
              <a:buFont typeface="Wingdings" panose="05000000000000000000" pitchFamily="2" charset="2"/>
              <a:buChar char="§"/>
              <a:defRPr sz="2000">
                <a:solidFill>
                  <a:srgbClr val="FFFFFF"/>
                </a:solidFill>
              </a:defRPr>
            </a:lvl4pPr>
            <a:lvl5pPr marL="2114550" indent="-285750" algn="ctr">
              <a:lnSpc>
                <a:spcPct val="120000"/>
              </a:lnSpc>
              <a:spcBef>
                <a:spcPts val="0"/>
              </a:spcBef>
              <a:buFont typeface="Wingdings" panose="05000000000000000000" pitchFamily="2" charset="2"/>
              <a:buChar char="§"/>
              <a:defRPr sz="2000">
                <a:solidFill>
                  <a:srgbClr val="FFFFFF"/>
                </a:solidFill>
              </a:defRPr>
            </a:lvl5pPr>
          </a:lstStyle>
          <a:p>
            <a:pPr lvl="0"/>
            <a:r>
              <a:rPr lang="en-US"/>
              <a:t>Click to edit Master text styles</a:t>
            </a:r>
            <a:endParaRPr lang="en-GB"/>
          </a:p>
        </p:txBody>
      </p:sp>
      <p:sp>
        <p:nvSpPr>
          <p:cNvPr id="46" name="Rectangle 45">
            <a:extLst>
              <a:ext uri="{FF2B5EF4-FFF2-40B4-BE49-F238E27FC236}">
                <a16:creationId xmlns:a16="http://schemas.microsoft.com/office/drawing/2014/main" id="{5796AA8C-5839-50C9-65CD-3C5A6B3C3DDC}"/>
              </a:ext>
            </a:extLst>
          </p:cNvPr>
          <p:cNvSpPr/>
          <p:nvPr userDrawn="1"/>
        </p:nvSpPr>
        <p:spPr>
          <a:xfrm>
            <a:off x="371475" y="350520"/>
            <a:ext cx="288000" cy="288000"/>
          </a:xfrm>
          <a:prstGeom prst="rect">
            <a:avLst/>
          </a:prstGeom>
          <a:solidFill>
            <a:srgbClr val="C90774"/>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GB" sz="1300" b="1">
                <a:latin typeface="Montserrat" panose="00000500000000000000" pitchFamily="2" charset="0"/>
              </a:rPr>
              <a:t>1</a:t>
            </a:r>
          </a:p>
        </p:txBody>
      </p:sp>
      <p:sp>
        <p:nvSpPr>
          <p:cNvPr id="47" name="Rectangle 46">
            <a:extLst>
              <a:ext uri="{FF2B5EF4-FFF2-40B4-BE49-F238E27FC236}">
                <a16:creationId xmlns:a16="http://schemas.microsoft.com/office/drawing/2014/main" id="{955E49F9-4D8F-BAC3-B9DB-270CF0EF179B}"/>
              </a:ext>
            </a:extLst>
          </p:cNvPr>
          <p:cNvSpPr/>
          <p:nvPr userDrawn="1"/>
        </p:nvSpPr>
        <p:spPr>
          <a:xfrm>
            <a:off x="2336809" y="350520"/>
            <a:ext cx="288000" cy="288000"/>
          </a:xfrm>
          <a:prstGeom prst="rect">
            <a:avLst/>
          </a:prstGeom>
          <a:solidFill>
            <a:srgbClr val="C90774"/>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GB" sz="1300" b="1">
                <a:latin typeface="Montserrat" panose="00000500000000000000" pitchFamily="2" charset="0"/>
              </a:rPr>
              <a:t>2</a:t>
            </a:r>
          </a:p>
        </p:txBody>
      </p:sp>
      <p:sp>
        <p:nvSpPr>
          <p:cNvPr id="48" name="Rectangle 47">
            <a:extLst>
              <a:ext uri="{FF2B5EF4-FFF2-40B4-BE49-F238E27FC236}">
                <a16:creationId xmlns:a16="http://schemas.microsoft.com/office/drawing/2014/main" id="{94A60AC8-4193-033D-10C9-3766F054CB7C}"/>
              </a:ext>
            </a:extLst>
          </p:cNvPr>
          <p:cNvSpPr/>
          <p:nvPr userDrawn="1"/>
        </p:nvSpPr>
        <p:spPr>
          <a:xfrm>
            <a:off x="4302143" y="350520"/>
            <a:ext cx="288000" cy="288000"/>
          </a:xfrm>
          <a:prstGeom prst="rect">
            <a:avLst/>
          </a:prstGeom>
          <a:solidFill>
            <a:srgbClr val="C90774"/>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GB" sz="1300" b="1">
                <a:latin typeface="Montserrat" panose="00000500000000000000" pitchFamily="2" charset="0"/>
              </a:rPr>
              <a:t>3</a:t>
            </a:r>
          </a:p>
        </p:txBody>
      </p:sp>
      <p:sp>
        <p:nvSpPr>
          <p:cNvPr id="49" name="Rectangle 48">
            <a:extLst>
              <a:ext uri="{FF2B5EF4-FFF2-40B4-BE49-F238E27FC236}">
                <a16:creationId xmlns:a16="http://schemas.microsoft.com/office/drawing/2014/main" id="{B6E73BA0-3143-3A59-0E4C-03003E8AD892}"/>
              </a:ext>
            </a:extLst>
          </p:cNvPr>
          <p:cNvSpPr/>
          <p:nvPr userDrawn="1"/>
        </p:nvSpPr>
        <p:spPr>
          <a:xfrm>
            <a:off x="6267477" y="350520"/>
            <a:ext cx="288000" cy="288000"/>
          </a:xfrm>
          <a:prstGeom prst="rect">
            <a:avLst/>
          </a:prstGeom>
          <a:solidFill>
            <a:srgbClr val="C90774"/>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GB" sz="1300" b="1">
                <a:latin typeface="Montserrat" panose="00000500000000000000" pitchFamily="2" charset="0"/>
              </a:rPr>
              <a:t>4</a:t>
            </a:r>
          </a:p>
        </p:txBody>
      </p:sp>
      <p:sp>
        <p:nvSpPr>
          <p:cNvPr id="50" name="Rectangle 49">
            <a:extLst>
              <a:ext uri="{FF2B5EF4-FFF2-40B4-BE49-F238E27FC236}">
                <a16:creationId xmlns:a16="http://schemas.microsoft.com/office/drawing/2014/main" id="{252E2D1E-4300-817D-8242-A5952C490A9E}"/>
              </a:ext>
            </a:extLst>
          </p:cNvPr>
          <p:cNvSpPr/>
          <p:nvPr userDrawn="1"/>
        </p:nvSpPr>
        <p:spPr>
          <a:xfrm>
            <a:off x="8232811" y="350520"/>
            <a:ext cx="288000" cy="288000"/>
          </a:xfrm>
          <a:prstGeom prst="rect">
            <a:avLst/>
          </a:prstGeom>
          <a:solidFill>
            <a:srgbClr val="C90774"/>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GB" sz="1300" b="1">
                <a:latin typeface="Montserrat" panose="00000500000000000000" pitchFamily="2" charset="0"/>
              </a:rPr>
              <a:t>5</a:t>
            </a:r>
          </a:p>
        </p:txBody>
      </p:sp>
      <p:sp>
        <p:nvSpPr>
          <p:cNvPr id="51" name="Rectangle 50">
            <a:extLst>
              <a:ext uri="{FF2B5EF4-FFF2-40B4-BE49-F238E27FC236}">
                <a16:creationId xmlns:a16="http://schemas.microsoft.com/office/drawing/2014/main" id="{91BF407E-85BD-DF1A-4101-DF2FB2C70F19}"/>
              </a:ext>
            </a:extLst>
          </p:cNvPr>
          <p:cNvSpPr/>
          <p:nvPr userDrawn="1"/>
        </p:nvSpPr>
        <p:spPr>
          <a:xfrm>
            <a:off x="10198145" y="350520"/>
            <a:ext cx="288000" cy="288000"/>
          </a:xfrm>
          <a:prstGeom prst="rect">
            <a:avLst/>
          </a:prstGeom>
          <a:solidFill>
            <a:srgbClr val="C90774"/>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GB" sz="1300" b="1">
                <a:latin typeface="Montserrat" panose="00000500000000000000" pitchFamily="2" charset="0"/>
              </a:rPr>
              <a:t>6</a:t>
            </a:r>
          </a:p>
        </p:txBody>
      </p:sp>
      <p:sp>
        <p:nvSpPr>
          <p:cNvPr id="52" name="Rectangle 51">
            <a:extLst>
              <a:ext uri="{FF2B5EF4-FFF2-40B4-BE49-F238E27FC236}">
                <a16:creationId xmlns:a16="http://schemas.microsoft.com/office/drawing/2014/main" id="{78ADF076-5970-3F76-4FBF-584152D26877}"/>
              </a:ext>
            </a:extLst>
          </p:cNvPr>
          <p:cNvSpPr/>
          <p:nvPr userDrawn="1"/>
        </p:nvSpPr>
        <p:spPr>
          <a:xfrm>
            <a:off x="369095" y="3277620"/>
            <a:ext cx="288000" cy="288000"/>
          </a:xfrm>
          <a:prstGeom prst="rect">
            <a:avLst/>
          </a:prstGeom>
          <a:solidFill>
            <a:srgbClr val="C90774"/>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GB" sz="1300" b="1">
                <a:latin typeface="Montserrat" panose="00000500000000000000" pitchFamily="2" charset="0"/>
              </a:rPr>
              <a:t>7</a:t>
            </a:r>
          </a:p>
        </p:txBody>
      </p:sp>
      <p:sp>
        <p:nvSpPr>
          <p:cNvPr id="53" name="Rectangle 52">
            <a:extLst>
              <a:ext uri="{FF2B5EF4-FFF2-40B4-BE49-F238E27FC236}">
                <a16:creationId xmlns:a16="http://schemas.microsoft.com/office/drawing/2014/main" id="{33B101CD-B528-BD37-3B32-03DCD3646D8C}"/>
              </a:ext>
            </a:extLst>
          </p:cNvPr>
          <p:cNvSpPr/>
          <p:nvPr userDrawn="1"/>
        </p:nvSpPr>
        <p:spPr>
          <a:xfrm>
            <a:off x="2334429" y="3277620"/>
            <a:ext cx="288000" cy="288000"/>
          </a:xfrm>
          <a:prstGeom prst="rect">
            <a:avLst/>
          </a:prstGeom>
          <a:solidFill>
            <a:srgbClr val="C9077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300" b="1">
                <a:latin typeface="Montserrat" panose="00000500000000000000" pitchFamily="2" charset="0"/>
              </a:rPr>
              <a:t>8</a:t>
            </a:r>
          </a:p>
        </p:txBody>
      </p:sp>
      <p:sp>
        <p:nvSpPr>
          <p:cNvPr id="54" name="Rectangle 53">
            <a:extLst>
              <a:ext uri="{FF2B5EF4-FFF2-40B4-BE49-F238E27FC236}">
                <a16:creationId xmlns:a16="http://schemas.microsoft.com/office/drawing/2014/main" id="{9DF0FCE1-2209-11B5-D73C-BD505EF0F22F}"/>
              </a:ext>
            </a:extLst>
          </p:cNvPr>
          <p:cNvSpPr/>
          <p:nvPr userDrawn="1"/>
        </p:nvSpPr>
        <p:spPr>
          <a:xfrm>
            <a:off x="4299763" y="3277620"/>
            <a:ext cx="288000" cy="288000"/>
          </a:xfrm>
          <a:prstGeom prst="rect">
            <a:avLst/>
          </a:prstGeom>
          <a:solidFill>
            <a:srgbClr val="C90774"/>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GB" sz="1300" b="1">
                <a:latin typeface="Montserrat" panose="00000500000000000000" pitchFamily="2" charset="0"/>
              </a:rPr>
              <a:t>9</a:t>
            </a:r>
          </a:p>
        </p:txBody>
      </p:sp>
      <p:sp>
        <p:nvSpPr>
          <p:cNvPr id="55" name="Rectangle 54">
            <a:extLst>
              <a:ext uri="{FF2B5EF4-FFF2-40B4-BE49-F238E27FC236}">
                <a16:creationId xmlns:a16="http://schemas.microsoft.com/office/drawing/2014/main" id="{CD4E72F4-B489-CBD7-419F-677AE4E5626E}"/>
              </a:ext>
            </a:extLst>
          </p:cNvPr>
          <p:cNvSpPr/>
          <p:nvPr userDrawn="1"/>
        </p:nvSpPr>
        <p:spPr>
          <a:xfrm>
            <a:off x="6265097" y="3277620"/>
            <a:ext cx="288000" cy="288000"/>
          </a:xfrm>
          <a:prstGeom prst="rect">
            <a:avLst/>
          </a:prstGeom>
          <a:solidFill>
            <a:srgbClr val="C90774"/>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GB" sz="1300" b="1">
                <a:latin typeface="Montserrat" panose="00000500000000000000" pitchFamily="2" charset="0"/>
              </a:rPr>
              <a:t>10</a:t>
            </a:r>
          </a:p>
        </p:txBody>
      </p:sp>
      <p:sp>
        <p:nvSpPr>
          <p:cNvPr id="56" name="Rectangle 55">
            <a:extLst>
              <a:ext uri="{FF2B5EF4-FFF2-40B4-BE49-F238E27FC236}">
                <a16:creationId xmlns:a16="http://schemas.microsoft.com/office/drawing/2014/main" id="{F7BA7E38-12EC-842C-CDF7-01333C761A61}"/>
              </a:ext>
            </a:extLst>
          </p:cNvPr>
          <p:cNvSpPr/>
          <p:nvPr userDrawn="1"/>
        </p:nvSpPr>
        <p:spPr>
          <a:xfrm>
            <a:off x="8230431" y="3277620"/>
            <a:ext cx="288000" cy="288000"/>
          </a:xfrm>
          <a:prstGeom prst="rect">
            <a:avLst/>
          </a:prstGeom>
          <a:solidFill>
            <a:srgbClr val="C90774"/>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GB" sz="1300" b="1">
                <a:latin typeface="Montserrat" panose="00000500000000000000" pitchFamily="2" charset="0"/>
              </a:rPr>
              <a:t>11</a:t>
            </a:r>
          </a:p>
        </p:txBody>
      </p:sp>
      <p:sp>
        <p:nvSpPr>
          <p:cNvPr id="57" name="Rectangle 56">
            <a:extLst>
              <a:ext uri="{FF2B5EF4-FFF2-40B4-BE49-F238E27FC236}">
                <a16:creationId xmlns:a16="http://schemas.microsoft.com/office/drawing/2014/main" id="{7BFF4AFE-3F0D-9205-AD63-1C71059F1C66}"/>
              </a:ext>
            </a:extLst>
          </p:cNvPr>
          <p:cNvSpPr/>
          <p:nvPr userDrawn="1"/>
        </p:nvSpPr>
        <p:spPr>
          <a:xfrm>
            <a:off x="10195765" y="3277620"/>
            <a:ext cx="288000" cy="288000"/>
          </a:xfrm>
          <a:prstGeom prst="rect">
            <a:avLst/>
          </a:prstGeom>
          <a:solidFill>
            <a:srgbClr val="C90774"/>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GB" sz="1300" b="1">
                <a:latin typeface="Montserrat" panose="00000500000000000000" pitchFamily="2" charset="0"/>
              </a:rPr>
              <a:t>12</a:t>
            </a:r>
          </a:p>
        </p:txBody>
      </p:sp>
    </p:spTree>
    <p:extLst>
      <p:ext uri="{BB962C8B-B14F-4D97-AF65-F5344CB8AC3E}">
        <p14:creationId xmlns:p14="http://schemas.microsoft.com/office/powerpoint/2010/main" val="1988481052"/>
      </p:ext>
    </p:extLst>
  </p:cSld>
  <p:clrMapOvr>
    <a:masterClrMapping/>
  </p:clrMapOvr>
  <p:extLst>
    <p:ext uri="{DCECCB84-F9BA-43D5-87BE-67443E8EF086}">
      <p15:sldGuideLst xmlns:p15="http://schemas.microsoft.com/office/powerpoint/2012/main">
        <p15:guide id="1" pos="234">
          <p15:clr>
            <a:srgbClr val="FBAE40"/>
          </p15:clr>
        </p15:guide>
        <p15:guide id="2" pos="7446">
          <p15:clr>
            <a:srgbClr val="FBAE40"/>
          </p15:clr>
        </p15:guide>
        <p15:guide id="3" orient="horz" pos="210">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Responsibilities 2">
    <p:spTree>
      <p:nvGrpSpPr>
        <p:cNvPr id="1" name=""/>
        <p:cNvGrpSpPr/>
        <p:nvPr/>
      </p:nvGrpSpPr>
      <p:grpSpPr>
        <a:xfrm>
          <a:off x="0" y="0"/>
          <a:ext cx="0" cy="0"/>
          <a:chOff x="0" y="0"/>
          <a:chExt cx="0" cy="0"/>
        </a:xfrm>
      </p:grpSpPr>
      <p:sp>
        <p:nvSpPr>
          <p:cNvPr id="16" name="Text Placeholder 2">
            <a:extLst>
              <a:ext uri="{FF2B5EF4-FFF2-40B4-BE49-F238E27FC236}">
                <a16:creationId xmlns:a16="http://schemas.microsoft.com/office/drawing/2014/main" id="{63E1AAB7-5DFD-409B-9C14-062AEB840155}"/>
              </a:ext>
            </a:extLst>
          </p:cNvPr>
          <p:cNvSpPr>
            <a:spLocks noGrp="1"/>
          </p:cNvSpPr>
          <p:nvPr>
            <p:ph type="body" sz="quarter" idx="19"/>
          </p:nvPr>
        </p:nvSpPr>
        <p:spPr>
          <a:xfrm>
            <a:off x="371475" y="2154220"/>
            <a:ext cx="1620000" cy="720000"/>
          </a:xfrm>
          <a:prstGeom prst="rect">
            <a:avLst/>
          </a:prstGeom>
        </p:spPr>
        <p:txBody>
          <a:bodyPr lIns="0" tIns="0" rIns="0" bIns="0" anchor="ctr" anchorCtr="1"/>
          <a:lstStyle>
            <a:lvl1pPr marL="0" indent="0" algn="ctr">
              <a:lnSpc>
                <a:spcPct val="120000"/>
              </a:lnSpc>
              <a:spcBef>
                <a:spcPts val="0"/>
              </a:spcBef>
              <a:buNone/>
              <a:defRPr sz="1400" b="0" i="0" cap="none" baseline="0">
                <a:solidFill>
                  <a:schemeClr val="tx1"/>
                </a:solidFill>
                <a:latin typeface="+mj-lt"/>
              </a:defRPr>
            </a:lvl1pPr>
            <a:lvl2pPr marL="742950" indent="-285750" algn="ctr">
              <a:lnSpc>
                <a:spcPct val="120000"/>
              </a:lnSpc>
              <a:spcBef>
                <a:spcPts val="0"/>
              </a:spcBef>
              <a:buFont typeface="Wingdings" panose="05000000000000000000" pitchFamily="2" charset="2"/>
              <a:buChar char="§"/>
              <a:defRPr sz="2000">
                <a:solidFill>
                  <a:srgbClr val="FFFFFF"/>
                </a:solidFill>
              </a:defRPr>
            </a:lvl2pPr>
            <a:lvl3pPr marL="1200150" indent="-285750" algn="ctr">
              <a:lnSpc>
                <a:spcPct val="120000"/>
              </a:lnSpc>
              <a:spcBef>
                <a:spcPts val="0"/>
              </a:spcBef>
              <a:buFont typeface="Wingdings" panose="05000000000000000000" pitchFamily="2" charset="2"/>
              <a:buChar char="§"/>
              <a:defRPr sz="2000">
                <a:solidFill>
                  <a:srgbClr val="FFFFFF"/>
                </a:solidFill>
              </a:defRPr>
            </a:lvl3pPr>
            <a:lvl4pPr marL="1657350" indent="-285750" algn="ctr">
              <a:lnSpc>
                <a:spcPct val="120000"/>
              </a:lnSpc>
              <a:spcBef>
                <a:spcPts val="0"/>
              </a:spcBef>
              <a:buFont typeface="Wingdings" panose="05000000000000000000" pitchFamily="2" charset="2"/>
              <a:buChar char="§"/>
              <a:defRPr sz="2000">
                <a:solidFill>
                  <a:srgbClr val="FFFFFF"/>
                </a:solidFill>
              </a:defRPr>
            </a:lvl4pPr>
            <a:lvl5pPr marL="2114550" indent="-285750" algn="ctr">
              <a:lnSpc>
                <a:spcPct val="120000"/>
              </a:lnSpc>
              <a:spcBef>
                <a:spcPts val="0"/>
              </a:spcBef>
              <a:buFont typeface="Wingdings" panose="05000000000000000000" pitchFamily="2" charset="2"/>
              <a:buChar char="§"/>
              <a:defRPr sz="2000">
                <a:solidFill>
                  <a:srgbClr val="FFFFFF"/>
                </a:solidFill>
              </a:defRPr>
            </a:lvl5pPr>
          </a:lstStyle>
          <a:p>
            <a:pPr lvl="0"/>
            <a:r>
              <a:rPr lang="en-US"/>
              <a:t>Click to edit Master text styles</a:t>
            </a:r>
            <a:endParaRPr lang="en-GB"/>
          </a:p>
        </p:txBody>
      </p:sp>
      <p:sp>
        <p:nvSpPr>
          <p:cNvPr id="3" name="Picture Placeholder 2">
            <a:extLst>
              <a:ext uri="{FF2B5EF4-FFF2-40B4-BE49-F238E27FC236}">
                <a16:creationId xmlns:a16="http://schemas.microsoft.com/office/drawing/2014/main" id="{F92B461E-D29E-F3B1-DE66-3718157E4DA4}"/>
              </a:ext>
            </a:extLst>
          </p:cNvPr>
          <p:cNvSpPr>
            <a:spLocks noGrp="1"/>
          </p:cNvSpPr>
          <p:nvPr>
            <p:ph type="pic" sz="quarter" idx="24"/>
          </p:nvPr>
        </p:nvSpPr>
        <p:spPr>
          <a:xfrm>
            <a:off x="461475" y="530520"/>
            <a:ext cx="1440000" cy="1440000"/>
          </a:xfrm>
          <a:prstGeom prst="rect">
            <a:avLst/>
          </a:prstGeom>
          <a:ln>
            <a:noFill/>
          </a:ln>
        </p:spPr>
        <p:txBody>
          <a:bodyPr/>
          <a:lstStyle/>
          <a:p>
            <a:endParaRPr lang="en-GB"/>
          </a:p>
        </p:txBody>
      </p:sp>
      <p:sp>
        <p:nvSpPr>
          <p:cNvPr id="13" name="Picture Placeholder 2">
            <a:extLst>
              <a:ext uri="{FF2B5EF4-FFF2-40B4-BE49-F238E27FC236}">
                <a16:creationId xmlns:a16="http://schemas.microsoft.com/office/drawing/2014/main" id="{CAB20C9D-2406-7AD7-4C9E-5FBABA8454BB}"/>
              </a:ext>
            </a:extLst>
          </p:cNvPr>
          <p:cNvSpPr>
            <a:spLocks noGrp="1"/>
          </p:cNvSpPr>
          <p:nvPr>
            <p:ph type="pic" sz="quarter" idx="25"/>
          </p:nvPr>
        </p:nvSpPr>
        <p:spPr>
          <a:xfrm>
            <a:off x="2426809" y="530520"/>
            <a:ext cx="1440000" cy="1440000"/>
          </a:xfrm>
          <a:prstGeom prst="rect">
            <a:avLst/>
          </a:prstGeom>
          <a:ln>
            <a:noFill/>
          </a:ln>
        </p:spPr>
        <p:txBody>
          <a:bodyPr/>
          <a:lstStyle/>
          <a:p>
            <a:endParaRPr lang="en-GB"/>
          </a:p>
        </p:txBody>
      </p:sp>
      <p:sp>
        <p:nvSpPr>
          <p:cNvPr id="15" name="Picture Placeholder 2">
            <a:extLst>
              <a:ext uri="{FF2B5EF4-FFF2-40B4-BE49-F238E27FC236}">
                <a16:creationId xmlns:a16="http://schemas.microsoft.com/office/drawing/2014/main" id="{39F17EE5-AA80-CFAE-F5DE-C883C880DB08}"/>
              </a:ext>
            </a:extLst>
          </p:cNvPr>
          <p:cNvSpPr>
            <a:spLocks noGrp="1"/>
          </p:cNvSpPr>
          <p:nvPr>
            <p:ph type="pic" sz="quarter" idx="26"/>
          </p:nvPr>
        </p:nvSpPr>
        <p:spPr>
          <a:xfrm>
            <a:off x="4392143" y="530520"/>
            <a:ext cx="1440000" cy="1440000"/>
          </a:xfrm>
          <a:prstGeom prst="rect">
            <a:avLst/>
          </a:prstGeom>
          <a:ln>
            <a:noFill/>
          </a:ln>
        </p:spPr>
        <p:txBody>
          <a:bodyPr/>
          <a:lstStyle/>
          <a:p>
            <a:endParaRPr lang="en-GB"/>
          </a:p>
        </p:txBody>
      </p:sp>
      <p:sp>
        <p:nvSpPr>
          <p:cNvPr id="24" name="Picture Placeholder 2">
            <a:extLst>
              <a:ext uri="{FF2B5EF4-FFF2-40B4-BE49-F238E27FC236}">
                <a16:creationId xmlns:a16="http://schemas.microsoft.com/office/drawing/2014/main" id="{F45D2638-B0A7-395D-8C13-37CF713D4D40}"/>
              </a:ext>
            </a:extLst>
          </p:cNvPr>
          <p:cNvSpPr>
            <a:spLocks noGrp="1"/>
          </p:cNvSpPr>
          <p:nvPr>
            <p:ph type="pic" sz="quarter" idx="27"/>
          </p:nvPr>
        </p:nvSpPr>
        <p:spPr>
          <a:xfrm>
            <a:off x="6357477" y="530520"/>
            <a:ext cx="1440000" cy="1440000"/>
          </a:xfrm>
          <a:prstGeom prst="rect">
            <a:avLst/>
          </a:prstGeom>
          <a:ln>
            <a:noFill/>
          </a:ln>
        </p:spPr>
        <p:txBody>
          <a:bodyPr/>
          <a:lstStyle/>
          <a:p>
            <a:endParaRPr lang="en-GB"/>
          </a:p>
        </p:txBody>
      </p:sp>
      <p:sp>
        <p:nvSpPr>
          <p:cNvPr id="25" name="Picture Placeholder 2">
            <a:extLst>
              <a:ext uri="{FF2B5EF4-FFF2-40B4-BE49-F238E27FC236}">
                <a16:creationId xmlns:a16="http://schemas.microsoft.com/office/drawing/2014/main" id="{AC10C179-FA69-6594-F4C4-39D967791992}"/>
              </a:ext>
            </a:extLst>
          </p:cNvPr>
          <p:cNvSpPr>
            <a:spLocks noGrp="1"/>
          </p:cNvSpPr>
          <p:nvPr>
            <p:ph type="pic" sz="quarter" idx="28"/>
          </p:nvPr>
        </p:nvSpPr>
        <p:spPr>
          <a:xfrm>
            <a:off x="8322811" y="530520"/>
            <a:ext cx="1440000" cy="1440000"/>
          </a:xfrm>
          <a:prstGeom prst="rect">
            <a:avLst/>
          </a:prstGeom>
          <a:ln>
            <a:noFill/>
          </a:ln>
        </p:spPr>
        <p:txBody>
          <a:bodyPr/>
          <a:lstStyle/>
          <a:p>
            <a:endParaRPr lang="en-GB"/>
          </a:p>
        </p:txBody>
      </p:sp>
      <p:sp>
        <p:nvSpPr>
          <p:cNvPr id="26" name="Picture Placeholder 2">
            <a:extLst>
              <a:ext uri="{FF2B5EF4-FFF2-40B4-BE49-F238E27FC236}">
                <a16:creationId xmlns:a16="http://schemas.microsoft.com/office/drawing/2014/main" id="{F83E15B3-66C8-9057-9E65-51A8B4B29403}"/>
              </a:ext>
            </a:extLst>
          </p:cNvPr>
          <p:cNvSpPr>
            <a:spLocks noGrp="1"/>
          </p:cNvSpPr>
          <p:nvPr>
            <p:ph type="pic" sz="quarter" idx="29"/>
          </p:nvPr>
        </p:nvSpPr>
        <p:spPr>
          <a:xfrm>
            <a:off x="10288145" y="530520"/>
            <a:ext cx="1440000" cy="1440000"/>
          </a:xfrm>
          <a:prstGeom prst="rect">
            <a:avLst/>
          </a:prstGeom>
          <a:ln>
            <a:noFill/>
          </a:ln>
        </p:spPr>
        <p:txBody>
          <a:bodyPr/>
          <a:lstStyle/>
          <a:p>
            <a:endParaRPr lang="en-GB"/>
          </a:p>
        </p:txBody>
      </p:sp>
      <p:sp>
        <p:nvSpPr>
          <p:cNvPr id="27" name="Text Placeholder 2">
            <a:extLst>
              <a:ext uri="{FF2B5EF4-FFF2-40B4-BE49-F238E27FC236}">
                <a16:creationId xmlns:a16="http://schemas.microsoft.com/office/drawing/2014/main" id="{C06CFEC0-20BF-D2A3-2F94-F79660198F3B}"/>
              </a:ext>
            </a:extLst>
          </p:cNvPr>
          <p:cNvSpPr>
            <a:spLocks noGrp="1"/>
          </p:cNvSpPr>
          <p:nvPr>
            <p:ph type="body" sz="quarter" idx="30"/>
          </p:nvPr>
        </p:nvSpPr>
        <p:spPr>
          <a:xfrm>
            <a:off x="2336809" y="2154220"/>
            <a:ext cx="1620000" cy="720000"/>
          </a:xfrm>
          <a:prstGeom prst="rect">
            <a:avLst/>
          </a:prstGeom>
        </p:spPr>
        <p:txBody>
          <a:bodyPr lIns="0" tIns="0" rIns="0" bIns="0" anchor="ctr" anchorCtr="1"/>
          <a:lstStyle>
            <a:lvl1pPr marL="0" indent="0" algn="ctr">
              <a:lnSpc>
                <a:spcPct val="120000"/>
              </a:lnSpc>
              <a:spcBef>
                <a:spcPts val="0"/>
              </a:spcBef>
              <a:buNone/>
              <a:defRPr sz="1400" b="0" i="0" cap="none" baseline="0">
                <a:solidFill>
                  <a:schemeClr val="tx1"/>
                </a:solidFill>
                <a:latin typeface="+mj-lt"/>
              </a:defRPr>
            </a:lvl1pPr>
            <a:lvl2pPr marL="742950" indent="-285750" algn="ctr">
              <a:lnSpc>
                <a:spcPct val="120000"/>
              </a:lnSpc>
              <a:spcBef>
                <a:spcPts val="0"/>
              </a:spcBef>
              <a:buFont typeface="Wingdings" panose="05000000000000000000" pitchFamily="2" charset="2"/>
              <a:buChar char="§"/>
              <a:defRPr sz="2000">
                <a:solidFill>
                  <a:srgbClr val="FFFFFF"/>
                </a:solidFill>
              </a:defRPr>
            </a:lvl2pPr>
            <a:lvl3pPr marL="1200150" indent="-285750" algn="ctr">
              <a:lnSpc>
                <a:spcPct val="120000"/>
              </a:lnSpc>
              <a:spcBef>
                <a:spcPts val="0"/>
              </a:spcBef>
              <a:buFont typeface="Wingdings" panose="05000000000000000000" pitchFamily="2" charset="2"/>
              <a:buChar char="§"/>
              <a:defRPr sz="2000">
                <a:solidFill>
                  <a:srgbClr val="FFFFFF"/>
                </a:solidFill>
              </a:defRPr>
            </a:lvl3pPr>
            <a:lvl4pPr marL="1657350" indent="-285750" algn="ctr">
              <a:lnSpc>
                <a:spcPct val="120000"/>
              </a:lnSpc>
              <a:spcBef>
                <a:spcPts val="0"/>
              </a:spcBef>
              <a:buFont typeface="Wingdings" panose="05000000000000000000" pitchFamily="2" charset="2"/>
              <a:buChar char="§"/>
              <a:defRPr sz="2000">
                <a:solidFill>
                  <a:srgbClr val="FFFFFF"/>
                </a:solidFill>
              </a:defRPr>
            </a:lvl4pPr>
            <a:lvl5pPr marL="2114550" indent="-285750" algn="ctr">
              <a:lnSpc>
                <a:spcPct val="120000"/>
              </a:lnSpc>
              <a:spcBef>
                <a:spcPts val="0"/>
              </a:spcBef>
              <a:buFont typeface="Wingdings" panose="05000000000000000000" pitchFamily="2" charset="2"/>
              <a:buChar char="§"/>
              <a:defRPr sz="2000">
                <a:solidFill>
                  <a:srgbClr val="FFFFFF"/>
                </a:solidFill>
              </a:defRPr>
            </a:lvl5pPr>
          </a:lstStyle>
          <a:p>
            <a:pPr lvl="0"/>
            <a:r>
              <a:rPr lang="en-US"/>
              <a:t>Click to edit Master text styles</a:t>
            </a:r>
            <a:endParaRPr lang="en-GB"/>
          </a:p>
        </p:txBody>
      </p:sp>
      <p:sp>
        <p:nvSpPr>
          <p:cNvPr id="28" name="Text Placeholder 2">
            <a:extLst>
              <a:ext uri="{FF2B5EF4-FFF2-40B4-BE49-F238E27FC236}">
                <a16:creationId xmlns:a16="http://schemas.microsoft.com/office/drawing/2014/main" id="{0F858FCB-8621-D560-9543-D1D5A39B3441}"/>
              </a:ext>
            </a:extLst>
          </p:cNvPr>
          <p:cNvSpPr>
            <a:spLocks noGrp="1"/>
          </p:cNvSpPr>
          <p:nvPr>
            <p:ph type="body" sz="quarter" idx="31"/>
          </p:nvPr>
        </p:nvSpPr>
        <p:spPr>
          <a:xfrm>
            <a:off x="4302143" y="2154220"/>
            <a:ext cx="1620000" cy="720000"/>
          </a:xfrm>
          <a:prstGeom prst="rect">
            <a:avLst/>
          </a:prstGeom>
        </p:spPr>
        <p:txBody>
          <a:bodyPr lIns="0" tIns="0" rIns="0" bIns="0" anchor="ctr" anchorCtr="1"/>
          <a:lstStyle>
            <a:lvl1pPr marL="0" indent="0" algn="ctr">
              <a:lnSpc>
                <a:spcPct val="120000"/>
              </a:lnSpc>
              <a:spcBef>
                <a:spcPts val="0"/>
              </a:spcBef>
              <a:buNone/>
              <a:defRPr sz="1400" b="0" i="0" cap="none" baseline="0">
                <a:solidFill>
                  <a:schemeClr val="tx1"/>
                </a:solidFill>
                <a:latin typeface="+mj-lt"/>
              </a:defRPr>
            </a:lvl1pPr>
            <a:lvl2pPr marL="742950" indent="-285750" algn="ctr">
              <a:lnSpc>
                <a:spcPct val="120000"/>
              </a:lnSpc>
              <a:spcBef>
                <a:spcPts val="0"/>
              </a:spcBef>
              <a:buFont typeface="Wingdings" panose="05000000000000000000" pitchFamily="2" charset="2"/>
              <a:buChar char="§"/>
              <a:defRPr sz="2000">
                <a:solidFill>
                  <a:srgbClr val="FFFFFF"/>
                </a:solidFill>
              </a:defRPr>
            </a:lvl2pPr>
            <a:lvl3pPr marL="1200150" indent="-285750" algn="ctr">
              <a:lnSpc>
                <a:spcPct val="120000"/>
              </a:lnSpc>
              <a:spcBef>
                <a:spcPts val="0"/>
              </a:spcBef>
              <a:buFont typeface="Wingdings" panose="05000000000000000000" pitchFamily="2" charset="2"/>
              <a:buChar char="§"/>
              <a:defRPr sz="2000">
                <a:solidFill>
                  <a:srgbClr val="FFFFFF"/>
                </a:solidFill>
              </a:defRPr>
            </a:lvl3pPr>
            <a:lvl4pPr marL="1657350" indent="-285750" algn="ctr">
              <a:lnSpc>
                <a:spcPct val="120000"/>
              </a:lnSpc>
              <a:spcBef>
                <a:spcPts val="0"/>
              </a:spcBef>
              <a:buFont typeface="Wingdings" panose="05000000000000000000" pitchFamily="2" charset="2"/>
              <a:buChar char="§"/>
              <a:defRPr sz="2000">
                <a:solidFill>
                  <a:srgbClr val="FFFFFF"/>
                </a:solidFill>
              </a:defRPr>
            </a:lvl4pPr>
            <a:lvl5pPr marL="2114550" indent="-285750" algn="ctr">
              <a:lnSpc>
                <a:spcPct val="120000"/>
              </a:lnSpc>
              <a:spcBef>
                <a:spcPts val="0"/>
              </a:spcBef>
              <a:buFont typeface="Wingdings" panose="05000000000000000000" pitchFamily="2" charset="2"/>
              <a:buChar char="§"/>
              <a:defRPr sz="2000">
                <a:solidFill>
                  <a:srgbClr val="FFFFFF"/>
                </a:solidFill>
              </a:defRPr>
            </a:lvl5pPr>
          </a:lstStyle>
          <a:p>
            <a:pPr lvl="0"/>
            <a:r>
              <a:rPr lang="en-US"/>
              <a:t>Click to edit Master text styles</a:t>
            </a:r>
            <a:endParaRPr lang="en-GB"/>
          </a:p>
        </p:txBody>
      </p:sp>
      <p:sp>
        <p:nvSpPr>
          <p:cNvPr id="29" name="Text Placeholder 2">
            <a:extLst>
              <a:ext uri="{FF2B5EF4-FFF2-40B4-BE49-F238E27FC236}">
                <a16:creationId xmlns:a16="http://schemas.microsoft.com/office/drawing/2014/main" id="{E1D509FD-C7DB-4933-D298-EDCD76793680}"/>
              </a:ext>
            </a:extLst>
          </p:cNvPr>
          <p:cNvSpPr>
            <a:spLocks noGrp="1"/>
          </p:cNvSpPr>
          <p:nvPr>
            <p:ph type="body" sz="quarter" idx="32"/>
          </p:nvPr>
        </p:nvSpPr>
        <p:spPr>
          <a:xfrm>
            <a:off x="6267477" y="2154220"/>
            <a:ext cx="1620000" cy="720000"/>
          </a:xfrm>
          <a:prstGeom prst="rect">
            <a:avLst/>
          </a:prstGeom>
        </p:spPr>
        <p:txBody>
          <a:bodyPr lIns="0" tIns="0" rIns="0" bIns="0" anchor="ctr" anchorCtr="1"/>
          <a:lstStyle>
            <a:lvl1pPr marL="0" indent="0" algn="ctr">
              <a:lnSpc>
                <a:spcPct val="120000"/>
              </a:lnSpc>
              <a:spcBef>
                <a:spcPts val="0"/>
              </a:spcBef>
              <a:buNone/>
              <a:defRPr sz="1400" b="0" i="0" cap="none" baseline="0">
                <a:solidFill>
                  <a:schemeClr val="tx1"/>
                </a:solidFill>
                <a:latin typeface="+mj-lt"/>
              </a:defRPr>
            </a:lvl1pPr>
            <a:lvl2pPr marL="742950" indent="-285750" algn="ctr">
              <a:lnSpc>
                <a:spcPct val="120000"/>
              </a:lnSpc>
              <a:spcBef>
                <a:spcPts val="0"/>
              </a:spcBef>
              <a:buFont typeface="Wingdings" panose="05000000000000000000" pitchFamily="2" charset="2"/>
              <a:buChar char="§"/>
              <a:defRPr sz="2000">
                <a:solidFill>
                  <a:srgbClr val="FFFFFF"/>
                </a:solidFill>
              </a:defRPr>
            </a:lvl2pPr>
            <a:lvl3pPr marL="1200150" indent="-285750" algn="ctr">
              <a:lnSpc>
                <a:spcPct val="120000"/>
              </a:lnSpc>
              <a:spcBef>
                <a:spcPts val="0"/>
              </a:spcBef>
              <a:buFont typeface="Wingdings" panose="05000000000000000000" pitchFamily="2" charset="2"/>
              <a:buChar char="§"/>
              <a:defRPr sz="2000">
                <a:solidFill>
                  <a:srgbClr val="FFFFFF"/>
                </a:solidFill>
              </a:defRPr>
            </a:lvl3pPr>
            <a:lvl4pPr marL="1657350" indent="-285750" algn="ctr">
              <a:lnSpc>
                <a:spcPct val="120000"/>
              </a:lnSpc>
              <a:spcBef>
                <a:spcPts val="0"/>
              </a:spcBef>
              <a:buFont typeface="Wingdings" panose="05000000000000000000" pitchFamily="2" charset="2"/>
              <a:buChar char="§"/>
              <a:defRPr sz="2000">
                <a:solidFill>
                  <a:srgbClr val="FFFFFF"/>
                </a:solidFill>
              </a:defRPr>
            </a:lvl4pPr>
            <a:lvl5pPr marL="2114550" indent="-285750" algn="ctr">
              <a:lnSpc>
                <a:spcPct val="120000"/>
              </a:lnSpc>
              <a:spcBef>
                <a:spcPts val="0"/>
              </a:spcBef>
              <a:buFont typeface="Wingdings" panose="05000000000000000000" pitchFamily="2" charset="2"/>
              <a:buChar char="§"/>
              <a:defRPr sz="2000">
                <a:solidFill>
                  <a:srgbClr val="FFFFFF"/>
                </a:solidFill>
              </a:defRPr>
            </a:lvl5pPr>
          </a:lstStyle>
          <a:p>
            <a:pPr lvl="0"/>
            <a:r>
              <a:rPr lang="en-US"/>
              <a:t>Click to edit Master text styles</a:t>
            </a:r>
            <a:endParaRPr lang="en-GB"/>
          </a:p>
        </p:txBody>
      </p:sp>
      <p:sp>
        <p:nvSpPr>
          <p:cNvPr id="30" name="Text Placeholder 2">
            <a:extLst>
              <a:ext uri="{FF2B5EF4-FFF2-40B4-BE49-F238E27FC236}">
                <a16:creationId xmlns:a16="http://schemas.microsoft.com/office/drawing/2014/main" id="{0927E4FF-A39F-0A49-0888-64CC54671DDD}"/>
              </a:ext>
            </a:extLst>
          </p:cNvPr>
          <p:cNvSpPr>
            <a:spLocks noGrp="1"/>
          </p:cNvSpPr>
          <p:nvPr>
            <p:ph type="body" sz="quarter" idx="33"/>
          </p:nvPr>
        </p:nvSpPr>
        <p:spPr>
          <a:xfrm>
            <a:off x="8232811" y="2154220"/>
            <a:ext cx="1620000" cy="720000"/>
          </a:xfrm>
          <a:prstGeom prst="rect">
            <a:avLst/>
          </a:prstGeom>
        </p:spPr>
        <p:txBody>
          <a:bodyPr lIns="0" tIns="0" rIns="0" bIns="0" anchor="ctr" anchorCtr="1"/>
          <a:lstStyle>
            <a:lvl1pPr marL="0" indent="0" algn="ctr">
              <a:lnSpc>
                <a:spcPct val="120000"/>
              </a:lnSpc>
              <a:spcBef>
                <a:spcPts val="0"/>
              </a:spcBef>
              <a:buNone/>
              <a:defRPr sz="1400" b="0" i="0" cap="none" baseline="0">
                <a:solidFill>
                  <a:schemeClr val="tx1"/>
                </a:solidFill>
                <a:latin typeface="+mj-lt"/>
              </a:defRPr>
            </a:lvl1pPr>
            <a:lvl2pPr marL="742950" indent="-285750" algn="ctr">
              <a:lnSpc>
                <a:spcPct val="120000"/>
              </a:lnSpc>
              <a:spcBef>
                <a:spcPts val="0"/>
              </a:spcBef>
              <a:buFont typeface="Wingdings" panose="05000000000000000000" pitchFamily="2" charset="2"/>
              <a:buChar char="§"/>
              <a:defRPr sz="2000">
                <a:solidFill>
                  <a:srgbClr val="FFFFFF"/>
                </a:solidFill>
              </a:defRPr>
            </a:lvl2pPr>
            <a:lvl3pPr marL="1200150" indent="-285750" algn="ctr">
              <a:lnSpc>
                <a:spcPct val="120000"/>
              </a:lnSpc>
              <a:spcBef>
                <a:spcPts val="0"/>
              </a:spcBef>
              <a:buFont typeface="Wingdings" panose="05000000000000000000" pitchFamily="2" charset="2"/>
              <a:buChar char="§"/>
              <a:defRPr sz="2000">
                <a:solidFill>
                  <a:srgbClr val="FFFFFF"/>
                </a:solidFill>
              </a:defRPr>
            </a:lvl3pPr>
            <a:lvl4pPr marL="1657350" indent="-285750" algn="ctr">
              <a:lnSpc>
                <a:spcPct val="120000"/>
              </a:lnSpc>
              <a:spcBef>
                <a:spcPts val="0"/>
              </a:spcBef>
              <a:buFont typeface="Wingdings" panose="05000000000000000000" pitchFamily="2" charset="2"/>
              <a:buChar char="§"/>
              <a:defRPr sz="2000">
                <a:solidFill>
                  <a:srgbClr val="FFFFFF"/>
                </a:solidFill>
              </a:defRPr>
            </a:lvl4pPr>
            <a:lvl5pPr marL="2114550" indent="-285750" algn="ctr">
              <a:lnSpc>
                <a:spcPct val="120000"/>
              </a:lnSpc>
              <a:spcBef>
                <a:spcPts val="0"/>
              </a:spcBef>
              <a:buFont typeface="Wingdings" panose="05000000000000000000" pitchFamily="2" charset="2"/>
              <a:buChar char="§"/>
              <a:defRPr sz="2000">
                <a:solidFill>
                  <a:srgbClr val="FFFFFF"/>
                </a:solidFill>
              </a:defRPr>
            </a:lvl5pPr>
          </a:lstStyle>
          <a:p>
            <a:pPr lvl="0"/>
            <a:r>
              <a:rPr lang="en-US"/>
              <a:t>Click to edit Master text styles</a:t>
            </a:r>
            <a:endParaRPr lang="en-GB"/>
          </a:p>
        </p:txBody>
      </p:sp>
      <p:sp>
        <p:nvSpPr>
          <p:cNvPr id="32" name="Text Placeholder 2">
            <a:extLst>
              <a:ext uri="{FF2B5EF4-FFF2-40B4-BE49-F238E27FC236}">
                <a16:creationId xmlns:a16="http://schemas.microsoft.com/office/drawing/2014/main" id="{C4AD219F-E83E-0909-1AA6-CFBFC6F41C43}"/>
              </a:ext>
            </a:extLst>
          </p:cNvPr>
          <p:cNvSpPr>
            <a:spLocks noGrp="1"/>
          </p:cNvSpPr>
          <p:nvPr>
            <p:ph type="body" sz="quarter" idx="35"/>
          </p:nvPr>
        </p:nvSpPr>
        <p:spPr>
          <a:xfrm>
            <a:off x="10198145" y="2154220"/>
            <a:ext cx="1620000" cy="720000"/>
          </a:xfrm>
          <a:prstGeom prst="rect">
            <a:avLst/>
          </a:prstGeom>
        </p:spPr>
        <p:txBody>
          <a:bodyPr lIns="0" tIns="0" rIns="0" bIns="0" anchor="ctr" anchorCtr="1"/>
          <a:lstStyle>
            <a:lvl1pPr marL="0" indent="0" algn="ctr">
              <a:lnSpc>
                <a:spcPct val="120000"/>
              </a:lnSpc>
              <a:spcBef>
                <a:spcPts val="0"/>
              </a:spcBef>
              <a:buNone/>
              <a:defRPr sz="1400" b="0" i="0" cap="none" baseline="0">
                <a:solidFill>
                  <a:schemeClr val="tx1"/>
                </a:solidFill>
                <a:latin typeface="+mj-lt"/>
              </a:defRPr>
            </a:lvl1pPr>
            <a:lvl2pPr marL="742950" indent="-285750" algn="ctr">
              <a:lnSpc>
                <a:spcPct val="120000"/>
              </a:lnSpc>
              <a:spcBef>
                <a:spcPts val="0"/>
              </a:spcBef>
              <a:buFont typeface="Wingdings" panose="05000000000000000000" pitchFamily="2" charset="2"/>
              <a:buChar char="§"/>
              <a:defRPr sz="2000">
                <a:solidFill>
                  <a:srgbClr val="FFFFFF"/>
                </a:solidFill>
              </a:defRPr>
            </a:lvl2pPr>
            <a:lvl3pPr marL="1200150" indent="-285750" algn="ctr">
              <a:lnSpc>
                <a:spcPct val="120000"/>
              </a:lnSpc>
              <a:spcBef>
                <a:spcPts val="0"/>
              </a:spcBef>
              <a:buFont typeface="Wingdings" panose="05000000000000000000" pitchFamily="2" charset="2"/>
              <a:buChar char="§"/>
              <a:defRPr sz="2000">
                <a:solidFill>
                  <a:srgbClr val="FFFFFF"/>
                </a:solidFill>
              </a:defRPr>
            </a:lvl3pPr>
            <a:lvl4pPr marL="1657350" indent="-285750" algn="ctr">
              <a:lnSpc>
                <a:spcPct val="120000"/>
              </a:lnSpc>
              <a:spcBef>
                <a:spcPts val="0"/>
              </a:spcBef>
              <a:buFont typeface="Wingdings" panose="05000000000000000000" pitchFamily="2" charset="2"/>
              <a:buChar char="§"/>
              <a:defRPr sz="2000">
                <a:solidFill>
                  <a:srgbClr val="FFFFFF"/>
                </a:solidFill>
              </a:defRPr>
            </a:lvl4pPr>
            <a:lvl5pPr marL="2114550" indent="-285750" algn="ctr">
              <a:lnSpc>
                <a:spcPct val="120000"/>
              </a:lnSpc>
              <a:spcBef>
                <a:spcPts val="0"/>
              </a:spcBef>
              <a:buFont typeface="Wingdings" panose="05000000000000000000" pitchFamily="2" charset="2"/>
              <a:buChar char="§"/>
              <a:defRPr sz="2000">
                <a:solidFill>
                  <a:srgbClr val="FFFFFF"/>
                </a:solidFill>
              </a:defRPr>
            </a:lvl5pPr>
          </a:lstStyle>
          <a:p>
            <a:pPr lvl="0"/>
            <a:r>
              <a:rPr lang="en-US"/>
              <a:t>Click to edit Master text styles</a:t>
            </a:r>
            <a:endParaRPr lang="en-GB"/>
          </a:p>
        </p:txBody>
      </p:sp>
      <p:sp>
        <p:nvSpPr>
          <p:cNvPr id="33" name="Rectangle 32">
            <a:extLst>
              <a:ext uri="{FF2B5EF4-FFF2-40B4-BE49-F238E27FC236}">
                <a16:creationId xmlns:a16="http://schemas.microsoft.com/office/drawing/2014/main" id="{0517964F-A02B-D4E0-F29F-1C0D331F7FBC}"/>
              </a:ext>
            </a:extLst>
          </p:cNvPr>
          <p:cNvSpPr/>
          <p:nvPr userDrawn="1"/>
        </p:nvSpPr>
        <p:spPr>
          <a:xfrm>
            <a:off x="373855" y="3057920"/>
            <a:ext cx="11446669" cy="36000"/>
          </a:xfrm>
          <a:prstGeom prst="rect">
            <a:avLst/>
          </a:prstGeom>
          <a:solidFill>
            <a:srgbClr val="C90774"/>
          </a:solidFill>
          <a:ln w="12700" cap="flat" cmpd="sng" algn="ctr">
            <a:noFill/>
            <a:prstDash val="solid"/>
            <a:miter lim="800000"/>
          </a:ln>
          <a:effectLst/>
        </p:spPr>
        <p:txBody>
          <a:bodyPr rtlCol="0" anchor="ctr"/>
          <a:lstStyle/>
          <a:p>
            <a:pPr marL="0" marR="0" lvl="0" indent="0" algn="ctr" defTabSz="971282" eaLnBrk="1" fontAlgn="auto" latinLnBrk="0" hangingPunct="1">
              <a:lnSpc>
                <a:spcPct val="100000"/>
              </a:lnSpc>
              <a:spcBef>
                <a:spcPts val="0"/>
              </a:spcBef>
              <a:spcAft>
                <a:spcPts val="0"/>
              </a:spcAft>
              <a:buClrTx/>
              <a:buSzTx/>
              <a:buFontTx/>
              <a:buNone/>
              <a:tabLst/>
              <a:defRPr/>
            </a:pPr>
            <a:endParaRPr kumimoji="0" lang="en-GB" sz="3526" b="0" i="0" u="none" strike="noStrike" kern="0" cap="none" spc="0" normalizeH="0" baseline="0" noProof="0">
              <a:ln>
                <a:noFill/>
              </a:ln>
              <a:solidFill>
                <a:srgbClr val="FFFFFF"/>
              </a:solidFill>
              <a:effectLst/>
              <a:uLnTx/>
              <a:uFillTx/>
              <a:latin typeface="Montserrat Light"/>
              <a:ea typeface="+mn-ea"/>
              <a:cs typeface="+mn-cs"/>
            </a:endParaRPr>
          </a:p>
        </p:txBody>
      </p:sp>
      <p:sp>
        <p:nvSpPr>
          <p:cNvPr id="34" name="Text Placeholder 2">
            <a:extLst>
              <a:ext uri="{FF2B5EF4-FFF2-40B4-BE49-F238E27FC236}">
                <a16:creationId xmlns:a16="http://schemas.microsoft.com/office/drawing/2014/main" id="{E17DE60B-0BEE-5E8C-36B0-5FAF62FD5B1F}"/>
              </a:ext>
            </a:extLst>
          </p:cNvPr>
          <p:cNvSpPr>
            <a:spLocks noGrp="1"/>
          </p:cNvSpPr>
          <p:nvPr>
            <p:ph type="body" sz="quarter" idx="36"/>
          </p:nvPr>
        </p:nvSpPr>
        <p:spPr>
          <a:xfrm>
            <a:off x="369095" y="5081321"/>
            <a:ext cx="1620000" cy="720000"/>
          </a:xfrm>
          <a:prstGeom prst="rect">
            <a:avLst/>
          </a:prstGeom>
        </p:spPr>
        <p:txBody>
          <a:bodyPr lIns="0" tIns="0" rIns="0" bIns="0" anchor="ctr" anchorCtr="1"/>
          <a:lstStyle>
            <a:lvl1pPr marL="0" indent="0" algn="ctr">
              <a:lnSpc>
                <a:spcPct val="120000"/>
              </a:lnSpc>
              <a:spcBef>
                <a:spcPts val="0"/>
              </a:spcBef>
              <a:buNone/>
              <a:defRPr sz="1400" b="0" i="0" cap="none" baseline="0">
                <a:solidFill>
                  <a:schemeClr val="tx1"/>
                </a:solidFill>
                <a:latin typeface="+mj-lt"/>
              </a:defRPr>
            </a:lvl1pPr>
            <a:lvl2pPr marL="742950" indent="-285750" algn="ctr">
              <a:lnSpc>
                <a:spcPct val="120000"/>
              </a:lnSpc>
              <a:spcBef>
                <a:spcPts val="0"/>
              </a:spcBef>
              <a:buFont typeface="Wingdings" panose="05000000000000000000" pitchFamily="2" charset="2"/>
              <a:buChar char="§"/>
              <a:defRPr sz="2000">
                <a:solidFill>
                  <a:srgbClr val="FFFFFF"/>
                </a:solidFill>
              </a:defRPr>
            </a:lvl2pPr>
            <a:lvl3pPr marL="1200150" indent="-285750" algn="ctr">
              <a:lnSpc>
                <a:spcPct val="120000"/>
              </a:lnSpc>
              <a:spcBef>
                <a:spcPts val="0"/>
              </a:spcBef>
              <a:buFont typeface="Wingdings" panose="05000000000000000000" pitchFamily="2" charset="2"/>
              <a:buChar char="§"/>
              <a:defRPr sz="2000">
                <a:solidFill>
                  <a:srgbClr val="FFFFFF"/>
                </a:solidFill>
              </a:defRPr>
            </a:lvl3pPr>
            <a:lvl4pPr marL="1657350" indent="-285750" algn="ctr">
              <a:lnSpc>
                <a:spcPct val="120000"/>
              </a:lnSpc>
              <a:spcBef>
                <a:spcPts val="0"/>
              </a:spcBef>
              <a:buFont typeface="Wingdings" panose="05000000000000000000" pitchFamily="2" charset="2"/>
              <a:buChar char="§"/>
              <a:defRPr sz="2000">
                <a:solidFill>
                  <a:srgbClr val="FFFFFF"/>
                </a:solidFill>
              </a:defRPr>
            </a:lvl4pPr>
            <a:lvl5pPr marL="2114550" indent="-285750" algn="ctr">
              <a:lnSpc>
                <a:spcPct val="120000"/>
              </a:lnSpc>
              <a:spcBef>
                <a:spcPts val="0"/>
              </a:spcBef>
              <a:buFont typeface="Wingdings" panose="05000000000000000000" pitchFamily="2" charset="2"/>
              <a:buChar char="§"/>
              <a:defRPr sz="2000">
                <a:solidFill>
                  <a:srgbClr val="FFFFFF"/>
                </a:solidFill>
              </a:defRPr>
            </a:lvl5pPr>
          </a:lstStyle>
          <a:p>
            <a:pPr lvl="0"/>
            <a:r>
              <a:rPr lang="en-US"/>
              <a:t>Click to edit Master text styles</a:t>
            </a:r>
            <a:endParaRPr lang="en-GB"/>
          </a:p>
        </p:txBody>
      </p:sp>
      <p:sp>
        <p:nvSpPr>
          <p:cNvPr id="35" name="Picture Placeholder 2">
            <a:extLst>
              <a:ext uri="{FF2B5EF4-FFF2-40B4-BE49-F238E27FC236}">
                <a16:creationId xmlns:a16="http://schemas.microsoft.com/office/drawing/2014/main" id="{1E7A7457-28EE-5AAF-D667-2CC029581877}"/>
              </a:ext>
            </a:extLst>
          </p:cNvPr>
          <p:cNvSpPr>
            <a:spLocks noGrp="1"/>
          </p:cNvSpPr>
          <p:nvPr>
            <p:ph type="pic" sz="quarter" idx="37"/>
          </p:nvPr>
        </p:nvSpPr>
        <p:spPr>
          <a:xfrm>
            <a:off x="459095" y="3457620"/>
            <a:ext cx="1440000" cy="1440000"/>
          </a:xfrm>
          <a:prstGeom prst="rect">
            <a:avLst/>
          </a:prstGeom>
          <a:ln>
            <a:noFill/>
          </a:ln>
        </p:spPr>
        <p:txBody>
          <a:bodyPr/>
          <a:lstStyle/>
          <a:p>
            <a:endParaRPr lang="en-GB"/>
          </a:p>
        </p:txBody>
      </p:sp>
      <p:sp>
        <p:nvSpPr>
          <p:cNvPr id="36" name="Picture Placeholder 2">
            <a:extLst>
              <a:ext uri="{FF2B5EF4-FFF2-40B4-BE49-F238E27FC236}">
                <a16:creationId xmlns:a16="http://schemas.microsoft.com/office/drawing/2014/main" id="{77056E75-804B-2727-ED4E-B9FCAC52D685}"/>
              </a:ext>
            </a:extLst>
          </p:cNvPr>
          <p:cNvSpPr>
            <a:spLocks noGrp="1"/>
          </p:cNvSpPr>
          <p:nvPr>
            <p:ph type="pic" sz="quarter" idx="38"/>
          </p:nvPr>
        </p:nvSpPr>
        <p:spPr>
          <a:xfrm>
            <a:off x="2424667" y="3457620"/>
            <a:ext cx="1440000" cy="1440000"/>
          </a:xfrm>
          <a:prstGeom prst="rect">
            <a:avLst/>
          </a:prstGeom>
          <a:ln>
            <a:noFill/>
          </a:ln>
        </p:spPr>
        <p:txBody>
          <a:bodyPr/>
          <a:lstStyle/>
          <a:p>
            <a:endParaRPr lang="en-GB"/>
          </a:p>
        </p:txBody>
      </p:sp>
      <p:sp>
        <p:nvSpPr>
          <p:cNvPr id="37" name="Picture Placeholder 2">
            <a:extLst>
              <a:ext uri="{FF2B5EF4-FFF2-40B4-BE49-F238E27FC236}">
                <a16:creationId xmlns:a16="http://schemas.microsoft.com/office/drawing/2014/main" id="{C8FD96B6-B51B-B6AE-0CAA-F20A35BEFE72}"/>
              </a:ext>
            </a:extLst>
          </p:cNvPr>
          <p:cNvSpPr>
            <a:spLocks noGrp="1"/>
          </p:cNvSpPr>
          <p:nvPr>
            <p:ph type="pic" sz="quarter" idx="39"/>
          </p:nvPr>
        </p:nvSpPr>
        <p:spPr>
          <a:xfrm>
            <a:off x="4390239" y="3457620"/>
            <a:ext cx="1440000" cy="1440000"/>
          </a:xfrm>
          <a:prstGeom prst="rect">
            <a:avLst/>
          </a:prstGeom>
          <a:ln>
            <a:noFill/>
          </a:ln>
        </p:spPr>
        <p:txBody>
          <a:bodyPr/>
          <a:lstStyle/>
          <a:p>
            <a:endParaRPr lang="en-GB"/>
          </a:p>
        </p:txBody>
      </p:sp>
      <p:sp>
        <p:nvSpPr>
          <p:cNvPr id="38" name="Picture Placeholder 2">
            <a:extLst>
              <a:ext uri="{FF2B5EF4-FFF2-40B4-BE49-F238E27FC236}">
                <a16:creationId xmlns:a16="http://schemas.microsoft.com/office/drawing/2014/main" id="{3EAE0BF8-101F-8F96-8AE3-8D92D63FECA2}"/>
              </a:ext>
            </a:extLst>
          </p:cNvPr>
          <p:cNvSpPr>
            <a:spLocks noGrp="1"/>
          </p:cNvSpPr>
          <p:nvPr>
            <p:ph type="pic" sz="quarter" idx="40"/>
          </p:nvPr>
        </p:nvSpPr>
        <p:spPr>
          <a:xfrm>
            <a:off x="6355811" y="3457620"/>
            <a:ext cx="1440000" cy="1440000"/>
          </a:xfrm>
          <a:prstGeom prst="rect">
            <a:avLst/>
          </a:prstGeom>
          <a:ln>
            <a:noFill/>
          </a:ln>
        </p:spPr>
        <p:txBody>
          <a:bodyPr/>
          <a:lstStyle/>
          <a:p>
            <a:endParaRPr lang="en-GB"/>
          </a:p>
        </p:txBody>
      </p:sp>
      <p:sp>
        <p:nvSpPr>
          <p:cNvPr id="39" name="Picture Placeholder 2">
            <a:extLst>
              <a:ext uri="{FF2B5EF4-FFF2-40B4-BE49-F238E27FC236}">
                <a16:creationId xmlns:a16="http://schemas.microsoft.com/office/drawing/2014/main" id="{FDE749E2-7DB9-5B98-D3E1-B69660488D97}"/>
              </a:ext>
            </a:extLst>
          </p:cNvPr>
          <p:cNvSpPr>
            <a:spLocks noGrp="1"/>
          </p:cNvSpPr>
          <p:nvPr>
            <p:ph type="pic" sz="quarter" idx="41"/>
          </p:nvPr>
        </p:nvSpPr>
        <p:spPr>
          <a:xfrm>
            <a:off x="8321383" y="3457620"/>
            <a:ext cx="1440000" cy="1440000"/>
          </a:xfrm>
          <a:prstGeom prst="rect">
            <a:avLst/>
          </a:prstGeom>
          <a:ln>
            <a:noFill/>
          </a:ln>
        </p:spPr>
        <p:txBody>
          <a:bodyPr/>
          <a:lstStyle/>
          <a:p>
            <a:endParaRPr lang="en-GB"/>
          </a:p>
        </p:txBody>
      </p:sp>
      <p:sp>
        <p:nvSpPr>
          <p:cNvPr id="40" name="Picture Placeholder 2">
            <a:extLst>
              <a:ext uri="{FF2B5EF4-FFF2-40B4-BE49-F238E27FC236}">
                <a16:creationId xmlns:a16="http://schemas.microsoft.com/office/drawing/2014/main" id="{CA56B3A8-7A4F-DD19-2ADC-C051BC55FCCA}"/>
              </a:ext>
            </a:extLst>
          </p:cNvPr>
          <p:cNvSpPr>
            <a:spLocks noGrp="1"/>
          </p:cNvSpPr>
          <p:nvPr>
            <p:ph type="pic" sz="quarter" idx="42"/>
          </p:nvPr>
        </p:nvSpPr>
        <p:spPr>
          <a:xfrm>
            <a:off x="10286955" y="3457620"/>
            <a:ext cx="1440000" cy="1440000"/>
          </a:xfrm>
          <a:prstGeom prst="rect">
            <a:avLst/>
          </a:prstGeom>
          <a:ln>
            <a:noFill/>
          </a:ln>
        </p:spPr>
        <p:txBody>
          <a:bodyPr/>
          <a:lstStyle/>
          <a:p>
            <a:endParaRPr lang="en-GB"/>
          </a:p>
        </p:txBody>
      </p:sp>
      <p:sp>
        <p:nvSpPr>
          <p:cNvPr id="41" name="Text Placeholder 2">
            <a:extLst>
              <a:ext uri="{FF2B5EF4-FFF2-40B4-BE49-F238E27FC236}">
                <a16:creationId xmlns:a16="http://schemas.microsoft.com/office/drawing/2014/main" id="{8CBFA6A9-CCAE-17CE-B871-C4427E52F0E2}"/>
              </a:ext>
            </a:extLst>
          </p:cNvPr>
          <p:cNvSpPr>
            <a:spLocks noGrp="1"/>
          </p:cNvSpPr>
          <p:nvPr>
            <p:ph type="body" sz="quarter" idx="43"/>
          </p:nvPr>
        </p:nvSpPr>
        <p:spPr>
          <a:xfrm>
            <a:off x="2334667" y="5081321"/>
            <a:ext cx="1620000" cy="720000"/>
          </a:xfrm>
          <a:prstGeom prst="rect">
            <a:avLst/>
          </a:prstGeom>
        </p:spPr>
        <p:txBody>
          <a:bodyPr lIns="0" tIns="0" rIns="0" bIns="0" anchor="ctr" anchorCtr="1"/>
          <a:lstStyle>
            <a:lvl1pPr marL="0" indent="0" algn="ctr">
              <a:lnSpc>
                <a:spcPct val="120000"/>
              </a:lnSpc>
              <a:spcBef>
                <a:spcPts val="0"/>
              </a:spcBef>
              <a:buNone/>
              <a:defRPr sz="1400" b="0" i="0" cap="none" baseline="0">
                <a:solidFill>
                  <a:schemeClr val="tx1"/>
                </a:solidFill>
                <a:latin typeface="+mj-lt"/>
              </a:defRPr>
            </a:lvl1pPr>
            <a:lvl2pPr marL="742950" indent="-285750" algn="ctr">
              <a:lnSpc>
                <a:spcPct val="120000"/>
              </a:lnSpc>
              <a:spcBef>
                <a:spcPts val="0"/>
              </a:spcBef>
              <a:buFont typeface="Wingdings" panose="05000000000000000000" pitchFamily="2" charset="2"/>
              <a:buChar char="§"/>
              <a:defRPr sz="2000">
                <a:solidFill>
                  <a:srgbClr val="FFFFFF"/>
                </a:solidFill>
              </a:defRPr>
            </a:lvl2pPr>
            <a:lvl3pPr marL="1200150" indent="-285750" algn="ctr">
              <a:lnSpc>
                <a:spcPct val="120000"/>
              </a:lnSpc>
              <a:spcBef>
                <a:spcPts val="0"/>
              </a:spcBef>
              <a:buFont typeface="Wingdings" panose="05000000000000000000" pitchFamily="2" charset="2"/>
              <a:buChar char="§"/>
              <a:defRPr sz="2000">
                <a:solidFill>
                  <a:srgbClr val="FFFFFF"/>
                </a:solidFill>
              </a:defRPr>
            </a:lvl3pPr>
            <a:lvl4pPr marL="1657350" indent="-285750" algn="ctr">
              <a:lnSpc>
                <a:spcPct val="120000"/>
              </a:lnSpc>
              <a:spcBef>
                <a:spcPts val="0"/>
              </a:spcBef>
              <a:buFont typeface="Wingdings" panose="05000000000000000000" pitchFamily="2" charset="2"/>
              <a:buChar char="§"/>
              <a:defRPr sz="2000">
                <a:solidFill>
                  <a:srgbClr val="FFFFFF"/>
                </a:solidFill>
              </a:defRPr>
            </a:lvl4pPr>
            <a:lvl5pPr marL="2114550" indent="-285750" algn="ctr">
              <a:lnSpc>
                <a:spcPct val="120000"/>
              </a:lnSpc>
              <a:spcBef>
                <a:spcPts val="0"/>
              </a:spcBef>
              <a:buFont typeface="Wingdings" panose="05000000000000000000" pitchFamily="2" charset="2"/>
              <a:buChar char="§"/>
              <a:defRPr sz="2000">
                <a:solidFill>
                  <a:srgbClr val="FFFFFF"/>
                </a:solidFill>
              </a:defRPr>
            </a:lvl5pPr>
          </a:lstStyle>
          <a:p>
            <a:pPr lvl="0"/>
            <a:r>
              <a:rPr lang="en-US"/>
              <a:t>Click to edit Master text styles</a:t>
            </a:r>
            <a:endParaRPr lang="en-GB"/>
          </a:p>
        </p:txBody>
      </p:sp>
      <p:sp>
        <p:nvSpPr>
          <p:cNvPr id="42" name="Text Placeholder 2">
            <a:extLst>
              <a:ext uri="{FF2B5EF4-FFF2-40B4-BE49-F238E27FC236}">
                <a16:creationId xmlns:a16="http://schemas.microsoft.com/office/drawing/2014/main" id="{827E01D9-9D61-3A39-DEBE-8E8244BFB27A}"/>
              </a:ext>
            </a:extLst>
          </p:cNvPr>
          <p:cNvSpPr>
            <a:spLocks noGrp="1"/>
          </p:cNvSpPr>
          <p:nvPr>
            <p:ph type="body" sz="quarter" idx="44"/>
          </p:nvPr>
        </p:nvSpPr>
        <p:spPr>
          <a:xfrm>
            <a:off x="4300239" y="5081321"/>
            <a:ext cx="1620000" cy="720000"/>
          </a:xfrm>
          <a:prstGeom prst="rect">
            <a:avLst/>
          </a:prstGeom>
        </p:spPr>
        <p:txBody>
          <a:bodyPr lIns="0" tIns="0" rIns="0" bIns="0" anchor="ctr" anchorCtr="1"/>
          <a:lstStyle>
            <a:lvl1pPr marL="0" indent="0" algn="ctr">
              <a:lnSpc>
                <a:spcPct val="120000"/>
              </a:lnSpc>
              <a:spcBef>
                <a:spcPts val="0"/>
              </a:spcBef>
              <a:buNone/>
              <a:defRPr sz="1400" b="0" i="0" cap="none" baseline="0">
                <a:solidFill>
                  <a:schemeClr val="tx1"/>
                </a:solidFill>
                <a:latin typeface="+mj-lt"/>
              </a:defRPr>
            </a:lvl1pPr>
            <a:lvl2pPr marL="742950" indent="-285750" algn="ctr">
              <a:lnSpc>
                <a:spcPct val="120000"/>
              </a:lnSpc>
              <a:spcBef>
                <a:spcPts val="0"/>
              </a:spcBef>
              <a:buFont typeface="Wingdings" panose="05000000000000000000" pitchFamily="2" charset="2"/>
              <a:buChar char="§"/>
              <a:defRPr sz="2000">
                <a:solidFill>
                  <a:srgbClr val="FFFFFF"/>
                </a:solidFill>
              </a:defRPr>
            </a:lvl2pPr>
            <a:lvl3pPr marL="1200150" indent="-285750" algn="ctr">
              <a:lnSpc>
                <a:spcPct val="120000"/>
              </a:lnSpc>
              <a:spcBef>
                <a:spcPts val="0"/>
              </a:spcBef>
              <a:buFont typeface="Wingdings" panose="05000000000000000000" pitchFamily="2" charset="2"/>
              <a:buChar char="§"/>
              <a:defRPr sz="2000">
                <a:solidFill>
                  <a:srgbClr val="FFFFFF"/>
                </a:solidFill>
              </a:defRPr>
            </a:lvl3pPr>
            <a:lvl4pPr marL="1657350" indent="-285750" algn="ctr">
              <a:lnSpc>
                <a:spcPct val="120000"/>
              </a:lnSpc>
              <a:spcBef>
                <a:spcPts val="0"/>
              </a:spcBef>
              <a:buFont typeface="Wingdings" panose="05000000000000000000" pitchFamily="2" charset="2"/>
              <a:buChar char="§"/>
              <a:defRPr sz="2000">
                <a:solidFill>
                  <a:srgbClr val="FFFFFF"/>
                </a:solidFill>
              </a:defRPr>
            </a:lvl4pPr>
            <a:lvl5pPr marL="2114550" indent="-285750" algn="ctr">
              <a:lnSpc>
                <a:spcPct val="120000"/>
              </a:lnSpc>
              <a:spcBef>
                <a:spcPts val="0"/>
              </a:spcBef>
              <a:buFont typeface="Wingdings" panose="05000000000000000000" pitchFamily="2" charset="2"/>
              <a:buChar char="§"/>
              <a:defRPr sz="2000">
                <a:solidFill>
                  <a:srgbClr val="FFFFFF"/>
                </a:solidFill>
              </a:defRPr>
            </a:lvl5pPr>
          </a:lstStyle>
          <a:p>
            <a:pPr lvl="0"/>
            <a:r>
              <a:rPr lang="en-US"/>
              <a:t>Click to edit Master text styles</a:t>
            </a:r>
            <a:endParaRPr lang="en-GB"/>
          </a:p>
        </p:txBody>
      </p:sp>
      <p:sp>
        <p:nvSpPr>
          <p:cNvPr id="43" name="Text Placeholder 2">
            <a:extLst>
              <a:ext uri="{FF2B5EF4-FFF2-40B4-BE49-F238E27FC236}">
                <a16:creationId xmlns:a16="http://schemas.microsoft.com/office/drawing/2014/main" id="{138BB710-C1DB-9BBE-627B-F9CA2769981D}"/>
              </a:ext>
            </a:extLst>
          </p:cNvPr>
          <p:cNvSpPr>
            <a:spLocks noGrp="1"/>
          </p:cNvSpPr>
          <p:nvPr>
            <p:ph type="body" sz="quarter" idx="45"/>
          </p:nvPr>
        </p:nvSpPr>
        <p:spPr>
          <a:xfrm>
            <a:off x="6265811" y="5081321"/>
            <a:ext cx="1620000" cy="720000"/>
          </a:xfrm>
          <a:prstGeom prst="rect">
            <a:avLst/>
          </a:prstGeom>
        </p:spPr>
        <p:txBody>
          <a:bodyPr lIns="0" tIns="0" rIns="0" bIns="0" anchor="ctr" anchorCtr="1"/>
          <a:lstStyle>
            <a:lvl1pPr marL="0" indent="0" algn="ctr">
              <a:lnSpc>
                <a:spcPct val="120000"/>
              </a:lnSpc>
              <a:spcBef>
                <a:spcPts val="0"/>
              </a:spcBef>
              <a:buNone/>
              <a:defRPr sz="1400" b="0" i="0" cap="none" baseline="0">
                <a:solidFill>
                  <a:schemeClr val="tx1"/>
                </a:solidFill>
                <a:latin typeface="+mj-lt"/>
              </a:defRPr>
            </a:lvl1pPr>
            <a:lvl2pPr marL="742950" indent="-285750" algn="ctr">
              <a:lnSpc>
                <a:spcPct val="120000"/>
              </a:lnSpc>
              <a:spcBef>
                <a:spcPts val="0"/>
              </a:spcBef>
              <a:buFont typeface="Wingdings" panose="05000000000000000000" pitchFamily="2" charset="2"/>
              <a:buChar char="§"/>
              <a:defRPr sz="2000">
                <a:solidFill>
                  <a:srgbClr val="FFFFFF"/>
                </a:solidFill>
              </a:defRPr>
            </a:lvl2pPr>
            <a:lvl3pPr marL="1200150" indent="-285750" algn="ctr">
              <a:lnSpc>
                <a:spcPct val="120000"/>
              </a:lnSpc>
              <a:spcBef>
                <a:spcPts val="0"/>
              </a:spcBef>
              <a:buFont typeface="Wingdings" panose="05000000000000000000" pitchFamily="2" charset="2"/>
              <a:buChar char="§"/>
              <a:defRPr sz="2000">
                <a:solidFill>
                  <a:srgbClr val="FFFFFF"/>
                </a:solidFill>
              </a:defRPr>
            </a:lvl3pPr>
            <a:lvl4pPr marL="1657350" indent="-285750" algn="ctr">
              <a:lnSpc>
                <a:spcPct val="120000"/>
              </a:lnSpc>
              <a:spcBef>
                <a:spcPts val="0"/>
              </a:spcBef>
              <a:buFont typeface="Wingdings" panose="05000000000000000000" pitchFamily="2" charset="2"/>
              <a:buChar char="§"/>
              <a:defRPr sz="2000">
                <a:solidFill>
                  <a:srgbClr val="FFFFFF"/>
                </a:solidFill>
              </a:defRPr>
            </a:lvl4pPr>
            <a:lvl5pPr marL="2114550" indent="-285750" algn="ctr">
              <a:lnSpc>
                <a:spcPct val="120000"/>
              </a:lnSpc>
              <a:spcBef>
                <a:spcPts val="0"/>
              </a:spcBef>
              <a:buFont typeface="Wingdings" panose="05000000000000000000" pitchFamily="2" charset="2"/>
              <a:buChar char="§"/>
              <a:defRPr sz="2000">
                <a:solidFill>
                  <a:srgbClr val="FFFFFF"/>
                </a:solidFill>
              </a:defRPr>
            </a:lvl5pPr>
          </a:lstStyle>
          <a:p>
            <a:pPr lvl="0"/>
            <a:r>
              <a:rPr lang="en-US"/>
              <a:t>Click to edit Master text styles</a:t>
            </a:r>
            <a:endParaRPr lang="en-GB"/>
          </a:p>
        </p:txBody>
      </p:sp>
      <p:sp>
        <p:nvSpPr>
          <p:cNvPr id="44" name="Text Placeholder 2">
            <a:extLst>
              <a:ext uri="{FF2B5EF4-FFF2-40B4-BE49-F238E27FC236}">
                <a16:creationId xmlns:a16="http://schemas.microsoft.com/office/drawing/2014/main" id="{1D30794B-6736-9BCC-B2FF-303B612FE8C8}"/>
              </a:ext>
            </a:extLst>
          </p:cNvPr>
          <p:cNvSpPr>
            <a:spLocks noGrp="1"/>
          </p:cNvSpPr>
          <p:nvPr>
            <p:ph type="body" sz="quarter" idx="46"/>
          </p:nvPr>
        </p:nvSpPr>
        <p:spPr>
          <a:xfrm>
            <a:off x="8231383" y="5081321"/>
            <a:ext cx="1620000" cy="720000"/>
          </a:xfrm>
          <a:prstGeom prst="rect">
            <a:avLst/>
          </a:prstGeom>
        </p:spPr>
        <p:txBody>
          <a:bodyPr lIns="0" tIns="0" rIns="0" bIns="0" anchor="ctr" anchorCtr="1"/>
          <a:lstStyle>
            <a:lvl1pPr marL="0" indent="0" algn="ctr">
              <a:lnSpc>
                <a:spcPct val="120000"/>
              </a:lnSpc>
              <a:spcBef>
                <a:spcPts val="0"/>
              </a:spcBef>
              <a:buNone/>
              <a:defRPr sz="1400" b="0" i="0" cap="none" baseline="0">
                <a:solidFill>
                  <a:schemeClr val="tx1"/>
                </a:solidFill>
                <a:latin typeface="+mj-lt"/>
              </a:defRPr>
            </a:lvl1pPr>
            <a:lvl2pPr marL="742950" indent="-285750" algn="ctr">
              <a:lnSpc>
                <a:spcPct val="120000"/>
              </a:lnSpc>
              <a:spcBef>
                <a:spcPts val="0"/>
              </a:spcBef>
              <a:buFont typeface="Wingdings" panose="05000000000000000000" pitchFamily="2" charset="2"/>
              <a:buChar char="§"/>
              <a:defRPr sz="2000">
                <a:solidFill>
                  <a:srgbClr val="FFFFFF"/>
                </a:solidFill>
              </a:defRPr>
            </a:lvl2pPr>
            <a:lvl3pPr marL="1200150" indent="-285750" algn="ctr">
              <a:lnSpc>
                <a:spcPct val="120000"/>
              </a:lnSpc>
              <a:spcBef>
                <a:spcPts val="0"/>
              </a:spcBef>
              <a:buFont typeface="Wingdings" panose="05000000000000000000" pitchFamily="2" charset="2"/>
              <a:buChar char="§"/>
              <a:defRPr sz="2000">
                <a:solidFill>
                  <a:srgbClr val="FFFFFF"/>
                </a:solidFill>
              </a:defRPr>
            </a:lvl3pPr>
            <a:lvl4pPr marL="1657350" indent="-285750" algn="ctr">
              <a:lnSpc>
                <a:spcPct val="120000"/>
              </a:lnSpc>
              <a:spcBef>
                <a:spcPts val="0"/>
              </a:spcBef>
              <a:buFont typeface="Wingdings" panose="05000000000000000000" pitchFamily="2" charset="2"/>
              <a:buChar char="§"/>
              <a:defRPr sz="2000">
                <a:solidFill>
                  <a:srgbClr val="FFFFFF"/>
                </a:solidFill>
              </a:defRPr>
            </a:lvl4pPr>
            <a:lvl5pPr marL="2114550" indent="-285750" algn="ctr">
              <a:lnSpc>
                <a:spcPct val="120000"/>
              </a:lnSpc>
              <a:spcBef>
                <a:spcPts val="0"/>
              </a:spcBef>
              <a:buFont typeface="Wingdings" panose="05000000000000000000" pitchFamily="2" charset="2"/>
              <a:buChar char="§"/>
              <a:defRPr sz="2000">
                <a:solidFill>
                  <a:srgbClr val="FFFFFF"/>
                </a:solidFill>
              </a:defRPr>
            </a:lvl5pPr>
          </a:lstStyle>
          <a:p>
            <a:pPr lvl="0"/>
            <a:r>
              <a:rPr lang="en-US"/>
              <a:t>Click to edit Master text styles</a:t>
            </a:r>
            <a:endParaRPr lang="en-GB"/>
          </a:p>
        </p:txBody>
      </p:sp>
      <p:sp>
        <p:nvSpPr>
          <p:cNvPr id="45" name="Text Placeholder 2">
            <a:extLst>
              <a:ext uri="{FF2B5EF4-FFF2-40B4-BE49-F238E27FC236}">
                <a16:creationId xmlns:a16="http://schemas.microsoft.com/office/drawing/2014/main" id="{9E9BBF56-A314-9193-E05A-37A15ABBAF81}"/>
              </a:ext>
            </a:extLst>
          </p:cNvPr>
          <p:cNvSpPr>
            <a:spLocks noGrp="1"/>
          </p:cNvSpPr>
          <p:nvPr>
            <p:ph type="body" sz="quarter" idx="47"/>
          </p:nvPr>
        </p:nvSpPr>
        <p:spPr>
          <a:xfrm>
            <a:off x="10196955" y="5081321"/>
            <a:ext cx="1620000" cy="720000"/>
          </a:xfrm>
          <a:prstGeom prst="rect">
            <a:avLst/>
          </a:prstGeom>
        </p:spPr>
        <p:txBody>
          <a:bodyPr lIns="0" tIns="0" rIns="0" bIns="0" anchor="ctr" anchorCtr="1"/>
          <a:lstStyle>
            <a:lvl1pPr marL="0" indent="0" algn="ctr">
              <a:lnSpc>
                <a:spcPct val="120000"/>
              </a:lnSpc>
              <a:spcBef>
                <a:spcPts val="0"/>
              </a:spcBef>
              <a:buNone/>
              <a:defRPr sz="1400" b="0" i="0" cap="none" baseline="0">
                <a:solidFill>
                  <a:schemeClr val="tx1"/>
                </a:solidFill>
                <a:latin typeface="+mj-lt"/>
              </a:defRPr>
            </a:lvl1pPr>
            <a:lvl2pPr marL="742950" indent="-285750" algn="ctr">
              <a:lnSpc>
                <a:spcPct val="120000"/>
              </a:lnSpc>
              <a:spcBef>
                <a:spcPts val="0"/>
              </a:spcBef>
              <a:buFont typeface="Wingdings" panose="05000000000000000000" pitchFamily="2" charset="2"/>
              <a:buChar char="§"/>
              <a:defRPr sz="2000">
                <a:solidFill>
                  <a:srgbClr val="FFFFFF"/>
                </a:solidFill>
              </a:defRPr>
            </a:lvl2pPr>
            <a:lvl3pPr marL="1200150" indent="-285750" algn="ctr">
              <a:lnSpc>
                <a:spcPct val="120000"/>
              </a:lnSpc>
              <a:spcBef>
                <a:spcPts val="0"/>
              </a:spcBef>
              <a:buFont typeface="Wingdings" panose="05000000000000000000" pitchFamily="2" charset="2"/>
              <a:buChar char="§"/>
              <a:defRPr sz="2000">
                <a:solidFill>
                  <a:srgbClr val="FFFFFF"/>
                </a:solidFill>
              </a:defRPr>
            </a:lvl3pPr>
            <a:lvl4pPr marL="1657350" indent="-285750" algn="ctr">
              <a:lnSpc>
                <a:spcPct val="120000"/>
              </a:lnSpc>
              <a:spcBef>
                <a:spcPts val="0"/>
              </a:spcBef>
              <a:buFont typeface="Wingdings" panose="05000000000000000000" pitchFamily="2" charset="2"/>
              <a:buChar char="§"/>
              <a:defRPr sz="2000">
                <a:solidFill>
                  <a:srgbClr val="FFFFFF"/>
                </a:solidFill>
              </a:defRPr>
            </a:lvl4pPr>
            <a:lvl5pPr marL="2114550" indent="-285750" algn="ctr">
              <a:lnSpc>
                <a:spcPct val="120000"/>
              </a:lnSpc>
              <a:spcBef>
                <a:spcPts val="0"/>
              </a:spcBef>
              <a:buFont typeface="Wingdings" panose="05000000000000000000" pitchFamily="2" charset="2"/>
              <a:buChar char="§"/>
              <a:defRPr sz="2000">
                <a:solidFill>
                  <a:srgbClr val="FFFFFF"/>
                </a:solidFill>
              </a:defRPr>
            </a:lvl5pPr>
          </a:lstStyle>
          <a:p>
            <a:pPr lvl="0"/>
            <a:r>
              <a:rPr lang="en-US"/>
              <a:t>Click to edit Master text styles</a:t>
            </a:r>
            <a:endParaRPr lang="en-GB"/>
          </a:p>
        </p:txBody>
      </p:sp>
    </p:spTree>
    <p:extLst>
      <p:ext uri="{BB962C8B-B14F-4D97-AF65-F5344CB8AC3E}">
        <p14:creationId xmlns:p14="http://schemas.microsoft.com/office/powerpoint/2010/main" val="1961036895"/>
      </p:ext>
    </p:extLst>
  </p:cSld>
  <p:clrMapOvr>
    <a:masterClrMapping/>
  </p:clrMapOvr>
  <p:extLst>
    <p:ext uri="{DCECCB84-F9BA-43D5-87BE-67443E8EF086}">
      <p15:sldGuideLst xmlns:p15="http://schemas.microsoft.com/office/powerpoint/2012/main">
        <p15:guide id="1" pos="234">
          <p15:clr>
            <a:srgbClr val="FBAE40"/>
          </p15:clr>
        </p15:guide>
        <p15:guide id="2" pos="7446">
          <p15:clr>
            <a:srgbClr val="FBAE40"/>
          </p15:clr>
        </p15:guide>
        <p15:guide id="3" orient="horz" pos="210">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2 block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7E1B35-F4EC-48D6-8ED5-6C0963AFA5CD}"/>
              </a:ext>
            </a:extLst>
          </p:cNvPr>
          <p:cNvSpPr>
            <a:spLocks noGrp="1"/>
          </p:cNvSpPr>
          <p:nvPr>
            <p:ph type="title" hasCustomPrompt="1"/>
          </p:nvPr>
        </p:nvSpPr>
        <p:spPr>
          <a:xfrm>
            <a:off x="371475" y="333375"/>
            <a:ext cx="11449050" cy="1325563"/>
          </a:xfrm>
          <a:prstGeom prst="rect">
            <a:avLst/>
          </a:prstGeom>
        </p:spPr>
        <p:txBody>
          <a:bodyPr lIns="0" tIns="0" rIns="0" bIns="0" anchor="ctr" anchorCtr="0"/>
          <a:lstStyle>
            <a:lvl1pPr>
              <a:lnSpc>
                <a:spcPct val="110000"/>
              </a:lnSpc>
              <a:spcBef>
                <a:spcPts val="600"/>
              </a:spcBef>
              <a:spcAft>
                <a:spcPts val="600"/>
              </a:spcAft>
              <a:defRPr sz="3200">
                <a:solidFill>
                  <a:schemeClr val="accent1"/>
                </a:solidFill>
              </a:defRPr>
            </a:lvl1pPr>
          </a:lstStyle>
          <a:p>
            <a:r>
              <a:rPr lang="en-US"/>
              <a:t>Add title here</a:t>
            </a:r>
            <a:endParaRPr lang="en-GB"/>
          </a:p>
        </p:txBody>
      </p:sp>
      <p:sp>
        <p:nvSpPr>
          <p:cNvPr id="7" name="Rectangle 6">
            <a:extLst>
              <a:ext uri="{FF2B5EF4-FFF2-40B4-BE49-F238E27FC236}">
                <a16:creationId xmlns:a16="http://schemas.microsoft.com/office/drawing/2014/main" id="{91190C93-BBA2-4020-A1B9-5BB97075F40C}"/>
              </a:ext>
            </a:extLst>
          </p:cNvPr>
          <p:cNvSpPr/>
          <p:nvPr userDrawn="1"/>
        </p:nvSpPr>
        <p:spPr>
          <a:xfrm>
            <a:off x="373855" y="1658938"/>
            <a:ext cx="11446669" cy="36000"/>
          </a:xfrm>
          <a:prstGeom prst="rect">
            <a:avLst/>
          </a:prstGeom>
          <a:solidFill>
            <a:srgbClr val="C90774"/>
          </a:solidFill>
          <a:ln w="12700" cap="flat" cmpd="sng" algn="ctr">
            <a:noFill/>
            <a:prstDash val="solid"/>
            <a:miter lim="800000"/>
          </a:ln>
          <a:effectLst/>
        </p:spPr>
        <p:txBody>
          <a:bodyPr rtlCol="0" anchor="ctr"/>
          <a:lstStyle/>
          <a:p>
            <a:pPr marL="0" marR="0" lvl="0" indent="0" algn="ctr" defTabSz="971282" eaLnBrk="1" fontAlgn="auto" latinLnBrk="0" hangingPunct="1">
              <a:lnSpc>
                <a:spcPct val="100000"/>
              </a:lnSpc>
              <a:spcBef>
                <a:spcPts val="0"/>
              </a:spcBef>
              <a:spcAft>
                <a:spcPts val="0"/>
              </a:spcAft>
              <a:buClrTx/>
              <a:buSzTx/>
              <a:buFontTx/>
              <a:buNone/>
              <a:tabLst/>
              <a:defRPr/>
            </a:pPr>
            <a:endParaRPr kumimoji="0" lang="en-GB" sz="3526" b="0" i="0" u="none" strike="noStrike" kern="0" cap="none" spc="0" normalizeH="0" baseline="0" noProof="0">
              <a:ln>
                <a:noFill/>
              </a:ln>
              <a:solidFill>
                <a:srgbClr val="FFFFFF"/>
              </a:solidFill>
              <a:effectLst/>
              <a:uLnTx/>
              <a:uFillTx/>
              <a:latin typeface="Montserrat Light"/>
              <a:ea typeface="+mn-ea"/>
              <a:cs typeface="+mn-cs"/>
            </a:endParaRPr>
          </a:p>
        </p:txBody>
      </p:sp>
      <p:sp>
        <p:nvSpPr>
          <p:cNvPr id="4" name="Text Placeholder 3">
            <a:extLst>
              <a:ext uri="{FF2B5EF4-FFF2-40B4-BE49-F238E27FC236}">
                <a16:creationId xmlns:a16="http://schemas.microsoft.com/office/drawing/2014/main" id="{0D5CB79F-A049-4E33-8E3A-0CC0D2F73540}"/>
              </a:ext>
            </a:extLst>
          </p:cNvPr>
          <p:cNvSpPr>
            <a:spLocks noGrp="1"/>
          </p:cNvSpPr>
          <p:nvPr>
            <p:ph type="body" sz="quarter" idx="11"/>
          </p:nvPr>
        </p:nvSpPr>
        <p:spPr>
          <a:xfrm>
            <a:off x="371475" y="1694938"/>
            <a:ext cx="5364163" cy="4074037"/>
          </a:xfrm>
          <a:prstGeom prst="rect">
            <a:avLst/>
          </a:prstGeom>
        </p:spPr>
        <p:txBody>
          <a:bodyPr lIns="0" tIns="0" rIns="0" bIns="0" anchor="ctr" anchorCtr="0"/>
          <a:lstStyle>
            <a:lvl1pPr marL="0" indent="0">
              <a:lnSpc>
                <a:spcPct val="110000"/>
              </a:lnSpc>
              <a:spcBef>
                <a:spcPts val="600"/>
              </a:spcBef>
              <a:spcAft>
                <a:spcPts val="600"/>
              </a:spcAft>
              <a:buNone/>
              <a:defRPr sz="1800">
                <a:solidFill>
                  <a:srgbClr val="2D2D2C"/>
                </a:solidFill>
              </a:defRPr>
            </a:lvl1pPr>
            <a:lvl2pPr marL="457200" indent="0">
              <a:buNone/>
              <a:defRPr sz="1800">
                <a:solidFill>
                  <a:srgbClr val="FFFFFF"/>
                </a:solidFill>
              </a:defRPr>
            </a:lvl2pPr>
            <a:lvl3pPr marL="914400" indent="0">
              <a:buNone/>
              <a:defRPr sz="1800">
                <a:solidFill>
                  <a:srgbClr val="FFFFFF"/>
                </a:solidFill>
              </a:defRPr>
            </a:lvl3pPr>
            <a:lvl4pPr marL="1371600" indent="0">
              <a:buNone/>
              <a:defRPr sz="1800">
                <a:solidFill>
                  <a:srgbClr val="FFFFFF"/>
                </a:solidFill>
              </a:defRPr>
            </a:lvl4pPr>
            <a:lvl5pPr marL="1828800" indent="0">
              <a:buNone/>
              <a:defRPr sz="1800">
                <a:solidFill>
                  <a:srgbClr val="FFFFFF"/>
                </a:solidFill>
              </a:defRPr>
            </a:lvl5pPr>
          </a:lstStyle>
          <a:p>
            <a:pPr lvl="0"/>
            <a:r>
              <a:rPr lang="en-US"/>
              <a:t>Click to edit Master text style</a:t>
            </a:r>
          </a:p>
        </p:txBody>
      </p:sp>
      <p:sp>
        <p:nvSpPr>
          <p:cNvPr id="5" name="Text Placeholder 3">
            <a:extLst>
              <a:ext uri="{FF2B5EF4-FFF2-40B4-BE49-F238E27FC236}">
                <a16:creationId xmlns:a16="http://schemas.microsoft.com/office/drawing/2014/main" id="{C3590549-6196-4ABC-B870-AAE9B27410F5}"/>
              </a:ext>
            </a:extLst>
          </p:cNvPr>
          <p:cNvSpPr>
            <a:spLocks noGrp="1"/>
          </p:cNvSpPr>
          <p:nvPr>
            <p:ph type="body" sz="quarter" idx="12"/>
          </p:nvPr>
        </p:nvSpPr>
        <p:spPr>
          <a:xfrm>
            <a:off x="6453982" y="1694938"/>
            <a:ext cx="5364163" cy="4074037"/>
          </a:xfrm>
          <a:prstGeom prst="rect">
            <a:avLst/>
          </a:prstGeom>
        </p:spPr>
        <p:txBody>
          <a:bodyPr lIns="0" tIns="0" rIns="0" bIns="0" anchor="ctr" anchorCtr="0"/>
          <a:lstStyle>
            <a:lvl1pPr marL="0" indent="0">
              <a:lnSpc>
                <a:spcPct val="110000"/>
              </a:lnSpc>
              <a:spcBef>
                <a:spcPts val="600"/>
              </a:spcBef>
              <a:spcAft>
                <a:spcPts val="600"/>
              </a:spcAft>
              <a:buNone/>
              <a:defRPr sz="1800">
                <a:solidFill>
                  <a:srgbClr val="2D2D2C"/>
                </a:solidFill>
              </a:defRPr>
            </a:lvl1pPr>
            <a:lvl2pPr marL="457200" indent="0">
              <a:buNone/>
              <a:defRPr sz="1800">
                <a:solidFill>
                  <a:srgbClr val="FFFFFF"/>
                </a:solidFill>
              </a:defRPr>
            </a:lvl2pPr>
            <a:lvl3pPr marL="914400" indent="0">
              <a:buNone/>
              <a:defRPr sz="1800">
                <a:solidFill>
                  <a:srgbClr val="FFFFFF"/>
                </a:solidFill>
              </a:defRPr>
            </a:lvl3pPr>
            <a:lvl4pPr marL="1371600" indent="0">
              <a:buNone/>
              <a:defRPr sz="1800">
                <a:solidFill>
                  <a:srgbClr val="FFFFFF"/>
                </a:solidFill>
              </a:defRPr>
            </a:lvl4pPr>
            <a:lvl5pPr marL="1828800" indent="0">
              <a:buNone/>
              <a:defRPr sz="1800">
                <a:solidFill>
                  <a:srgbClr val="FFFFFF"/>
                </a:solidFill>
              </a:defRPr>
            </a:lvl5pPr>
          </a:lstStyle>
          <a:p>
            <a:pPr lvl="0"/>
            <a:r>
              <a:rPr lang="en-US"/>
              <a:t>Click to edit Master text style</a:t>
            </a:r>
          </a:p>
        </p:txBody>
      </p:sp>
      <p:sp>
        <p:nvSpPr>
          <p:cNvPr id="6" name="Rectangle 5">
            <a:extLst>
              <a:ext uri="{FF2B5EF4-FFF2-40B4-BE49-F238E27FC236}">
                <a16:creationId xmlns:a16="http://schemas.microsoft.com/office/drawing/2014/main" id="{2BD10579-A622-4972-A462-61CD4A1A6869}"/>
              </a:ext>
            </a:extLst>
          </p:cNvPr>
          <p:cNvSpPr/>
          <p:nvPr userDrawn="1"/>
        </p:nvSpPr>
        <p:spPr>
          <a:xfrm rot="5400000">
            <a:off x="4040981" y="3695957"/>
            <a:ext cx="4110037" cy="36000"/>
          </a:xfrm>
          <a:prstGeom prst="rect">
            <a:avLst/>
          </a:prstGeom>
          <a:solidFill>
            <a:srgbClr val="C90774"/>
          </a:solidFill>
          <a:ln w="12700" cap="flat" cmpd="sng" algn="ctr">
            <a:noFill/>
            <a:prstDash val="solid"/>
            <a:miter lim="800000"/>
          </a:ln>
          <a:effectLst/>
        </p:spPr>
        <p:txBody>
          <a:bodyPr rtlCol="0" anchor="ctr"/>
          <a:lstStyle/>
          <a:p>
            <a:pPr marL="0" marR="0" lvl="0" indent="0" algn="ctr" defTabSz="971282" eaLnBrk="1" fontAlgn="auto" latinLnBrk="0" hangingPunct="1">
              <a:lnSpc>
                <a:spcPct val="100000"/>
              </a:lnSpc>
              <a:spcBef>
                <a:spcPts val="0"/>
              </a:spcBef>
              <a:spcAft>
                <a:spcPts val="0"/>
              </a:spcAft>
              <a:buClrTx/>
              <a:buSzTx/>
              <a:buFontTx/>
              <a:buNone/>
              <a:tabLst/>
              <a:defRPr/>
            </a:pPr>
            <a:endParaRPr kumimoji="0" lang="en-GB" sz="3526" b="0" i="0" u="none" strike="noStrike" kern="0" cap="none" spc="0" normalizeH="0" baseline="0" noProof="0">
              <a:ln>
                <a:noFill/>
              </a:ln>
              <a:solidFill>
                <a:srgbClr val="FFFFFF"/>
              </a:solidFill>
              <a:effectLst/>
              <a:uLnTx/>
              <a:uFillTx/>
              <a:latin typeface="Montserrat Light"/>
              <a:ea typeface="+mn-ea"/>
              <a:cs typeface="+mn-cs"/>
            </a:endParaRPr>
          </a:p>
        </p:txBody>
      </p:sp>
    </p:spTree>
    <p:extLst>
      <p:ext uri="{BB962C8B-B14F-4D97-AF65-F5344CB8AC3E}">
        <p14:creationId xmlns:p14="http://schemas.microsoft.com/office/powerpoint/2010/main" val="1741947810"/>
      </p:ext>
    </p:extLst>
  </p:cSld>
  <p:clrMapOvr>
    <a:masterClrMapping/>
  </p:clrMapOvr>
  <p:extLst>
    <p:ext uri="{DCECCB84-F9BA-43D5-87BE-67443E8EF086}">
      <p15:sldGuideLst xmlns:p15="http://schemas.microsoft.com/office/powerpoint/2012/main">
        <p15:guide id="1" pos="3840">
          <p15:clr>
            <a:srgbClr val="FBAE40"/>
          </p15:clr>
        </p15:guide>
        <p15:guide id="2" orient="horz" pos="2160">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4 block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7E1B35-F4EC-48D6-8ED5-6C0963AFA5CD}"/>
              </a:ext>
            </a:extLst>
          </p:cNvPr>
          <p:cNvSpPr>
            <a:spLocks noGrp="1"/>
          </p:cNvSpPr>
          <p:nvPr>
            <p:ph type="title" hasCustomPrompt="1"/>
          </p:nvPr>
        </p:nvSpPr>
        <p:spPr>
          <a:xfrm>
            <a:off x="371475" y="333375"/>
            <a:ext cx="11449050" cy="1325563"/>
          </a:xfrm>
          <a:prstGeom prst="rect">
            <a:avLst/>
          </a:prstGeom>
        </p:spPr>
        <p:txBody>
          <a:bodyPr lIns="0" tIns="0" rIns="0" bIns="0" anchor="ctr" anchorCtr="0"/>
          <a:lstStyle>
            <a:lvl1pPr>
              <a:lnSpc>
                <a:spcPct val="110000"/>
              </a:lnSpc>
              <a:spcBef>
                <a:spcPts val="600"/>
              </a:spcBef>
              <a:spcAft>
                <a:spcPts val="600"/>
              </a:spcAft>
              <a:defRPr sz="3200">
                <a:solidFill>
                  <a:schemeClr val="accent1"/>
                </a:solidFill>
              </a:defRPr>
            </a:lvl1pPr>
          </a:lstStyle>
          <a:p>
            <a:r>
              <a:rPr lang="en-US"/>
              <a:t>Add title here</a:t>
            </a:r>
            <a:endParaRPr lang="en-GB"/>
          </a:p>
        </p:txBody>
      </p:sp>
      <p:sp>
        <p:nvSpPr>
          <p:cNvPr id="7" name="Rectangle 6">
            <a:extLst>
              <a:ext uri="{FF2B5EF4-FFF2-40B4-BE49-F238E27FC236}">
                <a16:creationId xmlns:a16="http://schemas.microsoft.com/office/drawing/2014/main" id="{91190C93-BBA2-4020-A1B9-5BB97075F40C}"/>
              </a:ext>
            </a:extLst>
          </p:cNvPr>
          <p:cNvSpPr/>
          <p:nvPr userDrawn="1"/>
        </p:nvSpPr>
        <p:spPr>
          <a:xfrm>
            <a:off x="373855" y="1658938"/>
            <a:ext cx="11446669" cy="36000"/>
          </a:xfrm>
          <a:prstGeom prst="rect">
            <a:avLst/>
          </a:prstGeom>
          <a:solidFill>
            <a:srgbClr val="C90774"/>
          </a:solidFill>
          <a:ln w="12700" cap="flat" cmpd="sng" algn="ctr">
            <a:noFill/>
            <a:prstDash val="solid"/>
            <a:miter lim="800000"/>
          </a:ln>
          <a:effectLst/>
        </p:spPr>
        <p:txBody>
          <a:bodyPr rtlCol="0" anchor="ctr"/>
          <a:lstStyle/>
          <a:p>
            <a:pPr marL="0" marR="0" lvl="0" indent="0" algn="ctr" defTabSz="971282" eaLnBrk="1" fontAlgn="auto" latinLnBrk="0" hangingPunct="1">
              <a:lnSpc>
                <a:spcPct val="100000"/>
              </a:lnSpc>
              <a:spcBef>
                <a:spcPts val="0"/>
              </a:spcBef>
              <a:spcAft>
                <a:spcPts val="0"/>
              </a:spcAft>
              <a:buClrTx/>
              <a:buSzTx/>
              <a:buFontTx/>
              <a:buNone/>
              <a:tabLst/>
              <a:defRPr/>
            </a:pPr>
            <a:endParaRPr kumimoji="0" lang="en-GB" sz="3526" b="0" i="0" u="none" strike="noStrike" kern="0" cap="none" spc="0" normalizeH="0" baseline="0" noProof="0">
              <a:ln>
                <a:noFill/>
              </a:ln>
              <a:solidFill>
                <a:srgbClr val="FFFFFF"/>
              </a:solidFill>
              <a:effectLst/>
              <a:uLnTx/>
              <a:uFillTx/>
              <a:latin typeface="Montserrat Light"/>
              <a:ea typeface="+mn-ea"/>
              <a:cs typeface="+mn-cs"/>
            </a:endParaRPr>
          </a:p>
        </p:txBody>
      </p:sp>
      <p:sp>
        <p:nvSpPr>
          <p:cNvPr id="4" name="Text Placeholder 3">
            <a:extLst>
              <a:ext uri="{FF2B5EF4-FFF2-40B4-BE49-F238E27FC236}">
                <a16:creationId xmlns:a16="http://schemas.microsoft.com/office/drawing/2014/main" id="{0D5CB79F-A049-4E33-8E3A-0CC0D2F73540}"/>
              </a:ext>
            </a:extLst>
          </p:cNvPr>
          <p:cNvSpPr>
            <a:spLocks noGrp="1"/>
          </p:cNvSpPr>
          <p:nvPr>
            <p:ph type="body" sz="quarter" idx="11"/>
          </p:nvPr>
        </p:nvSpPr>
        <p:spPr>
          <a:xfrm>
            <a:off x="371475" y="2747912"/>
            <a:ext cx="2700000" cy="3057576"/>
          </a:xfrm>
          <a:prstGeom prst="rect">
            <a:avLst/>
          </a:prstGeom>
        </p:spPr>
        <p:txBody>
          <a:bodyPr lIns="0" tIns="0" rIns="0" bIns="0" anchor="t" anchorCtr="1"/>
          <a:lstStyle>
            <a:lvl1pPr marL="0" indent="0" algn="ctr">
              <a:lnSpc>
                <a:spcPct val="110000"/>
              </a:lnSpc>
              <a:spcBef>
                <a:spcPts val="600"/>
              </a:spcBef>
              <a:spcAft>
                <a:spcPts val="600"/>
              </a:spcAft>
              <a:buNone/>
              <a:defRPr sz="1600">
                <a:solidFill>
                  <a:srgbClr val="2D2D2C"/>
                </a:solidFill>
              </a:defRPr>
            </a:lvl1pPr>
            <a:lvl2pPr marL="457200" indent="0">
              <a:buNone/>
              <a:defRPr sz="1800">
                <a:solidFill>
                  <a:srgbClr val="FFFFFF"/>
                </a:solidFill>
              </a:defRPr>
            </a:lvl2pPr>
            <a:lvl3pPr marL="914400" indent="0">
              <a:buNone/>
              <a:defRPr sz="1800">
                <a:solidFill>
                  <a:srgbClr val="FFFFFF"/>
                </a:solidFill>
              </a:defRPr>
            </a:lvl3pPr>
            <a:lvl4pPr marL="1371600" indent="0">
              <a:buNone/>
              <a:defRPr sz="1800">
                <a:solidFill>
                  <a:srgbClr val="FFFFFF"/>
                </a:solidFill>
              </a:defRPr>
            </a:lvl4pPr>
            <a:lvl5pPr marL="1828800" indent="0">
              <a:buNone/>
              <a:defRPr sz="1800">
                <a:solidFill>
                  <a:srgbClr val="FFFFFF"/>
                </a:solidFill>
              </a:defRPr>
            </a:lvl5pPr>
          </a:lstStyle>
          <a:p>
            <a:pPr lvl="0"/>
            <a:r>
              <a:rPr lang="en-US"/>
              <a:t>Click to edit Master text style</a:t>
            </a:r>
          </a:p>
        </p:txBody>
      </p:sp>
      <p:sp>
        <p:nvSpPr>
          <p:cNvPr id="5" name="Text Placeholder 3">
            <a:extLst>
              <a:ext uri="{FF2B5EF4-FFF2-40B4-BE49-F238E27FC236}">
                <a16:creationId xmlns:a16="http://schemas.microsoft.com/office/drawing/2014/main" id="{C3590549-6196-4ABC-B870-AAE9B27410F5}"/>
              </a:ext>
            </a:extLst>
          </p:cNvPr>
          <p:cNvSpPr>
            <a:spLocks noGrp="1"/>
          </p:cNvSpPr>
          <p:nvPr>
            <p:ph type="body" sz="quarter" idx="12"/>
          </p:nvPr>
        </p:nvSpPr>
        <p:spPr>
          <a:xfrm>
            <a:off x="9118144" y="2747912"/>
            <a:ext cx="2700000" cy="3057576"/>
          </a:xfrm>
          <a:prstGeom prst="rect">
            <a:avLst/>
          </a:prstGeom>
        </p:spPr>
        <p:txBody>
          <a:bodyPr lIns="0" tIns="0" rIns="0" bIns="0" anchor="t" anchorCtr="1"/>
          <a:lstStyle>
            <a:lvl1pPr marL="0" indent="0" algn="ctr">
              <a:lnSpc>
                <a:spcPct val="110000"/>
              </a:lnSpc>
              <a:spcBef>
                <a:spcPts val="600"/>
              </a:spcBef>
              <a:spcAft>
                <a:spcPts val="600"/>
              </a:spcAft>
              <a:buNone/>
              <a:defRPr sz="1600">
                <a:solidFill>
                  <a:srgbClr val="2D2D2C"/>
                </a:solidFill>
              </a:defRPr>
            </a:lvl1pPr>
            <a:lvl2pPr marL="457200" indent="0">
              <a:buNone/>
              <a:defRPr sz="1800">
                <a:solidFill>
                  <a:srgbClr val="FFFFFF"/>
                </a:solidFill>
              </a:defRPr>
            </a:lvl2pPr>
            <a:lvl3pPr marL="914400" indent="0">
              <a:buNone/>
              <a:defRPr sz="1800">
                <a:solidFill>
                  <a:srgbClr val="FFFFFF"/>
                </a:solidFill>
              </a:defRPr>
            </a:lvl3pPr>
            <a:lvl4pPr marL="1371600" indent="0">
              <a:buNone/>
              <a:defRPr sz="1800">
                <a:solidFill>
                  <a:srgbClr val="FFFFFF"/>
                </a:solidFill>
              </a:defRPr>
            </a:lvl4pPr>
            <a:lvl5pPr marL="1828800" indent="0">
              <a:buNone/>
              <a:defRPr sz="1800">
                <a:solidFill>
                  <a:srgbClr val="FFFFFF"/>
                </a:solidFill>
              </a:defRPr>
            </a:lvl5pPr>
          </a:lstStyle>
          <a:p>
            <a:pPr lvl="0"/>
            <a:r>
              <a:rPr lang="en-US"/>
              <a:t>Click to edit Master text style</a:t>
            </a:r>
          </a:p>
        </p:txBody>
      </p:sp>
      <p:sp>
        <p:nvSpPr>
          <p:cNvPr id="6" name="Rectangle 5">
            <a:extLst>
              <a:ext uri="{FF2B5EF4-FFF2-40B4-BE49-F238E27FC236}">
                <a16:creationId xmlns:a16="http://schemas.microsoft.com/office/drawing/2014/main" id="{2BD10579-A622-4972-A462-61CD4A1A6869}"/>
              </a:ext>
            </a:extLst>
          </p:cNvPr>
          <p:cNvSpPr/>
          <p:nvPr userDrawn="1"/>
        </p:nvSpPr>
        <p:spPr>
          <a:xfrm rot="5400000">
            <a:off x="1650465" y="4274900"/>
            <a:ext cx="3057575" cy="3600"/>
          </a:xfrm>
          <a:prstGeom prst="rect">
            <a:avLst/>
          </a:prstGeom>
          <a:solidFill>
            <a:srgbClr val="C90774"/>
          </a:solidFill>
          <a:ln w="12700" cap="flat" cmpd="sng" algn="ctr">
            <a:noFill/>
            <a:prstDash val="solid"/>
            <a:miter lim="800000"/>
          </a:ln>
          <a:effectLst/>
        </p:spPr>
        <p:txBody>
          <a:bodyPr rtlCol="0" anchor="ctr"/>
          <a:lstStyle/>
          <a:p>
            <a:pPr marL="0" marR="0" lvl="0" indent="0" algn="ctr" defTabSz="971282" eaLnBrk="1" fontAlgn="auto" latinLnBrk="0" hangingPunct="1">
              <a:lnSpc>
                <a:spcPct val="100000"/>
              </a:lnSpc>
              <a:spcBef>
                <a:spcPts val="0"/>
              </a:spcBef>
              <a:spcAft>
                <a:spcPts val="0"/>
              </a:spcAft>
              <a:buClrTx/>
              <a:buSzTx/>
              <a:buFontTx/>
              <a:buNone/>
              <a:tabLst/>
              <a:defRPr/>
            </a:pPr>
            <a:endParaRPr kumimoji="0" lang="en-GB" sz="3526" b="0" i="0" u="none" strike="noStrike" kern="0" cap="none" spc="0" normalizeH="0" baseline="0" noProof="0">
              <a:ln>
                <a:noFill/>
              </a:ln>
              <a:solidFill>
                <a:srgbClr val="FFFFFF"/>
              </a:solidFill>
              <a:effectLst/>
              <a:uLnTx/>
              <a:uFillTx/>
              <a:latin typeface="Montserrat Light"/>
              <a:ea typeface="+mn-ea"/>
              <a:cs typeface="+mn-cs"/>
            </a:endParaRPr>
          </a:p>
        </p:txBody>
      </p:sp>
      <p:sp>
        <p:nvSpPr>
          <p:cNvPr id="8" name="Text Placeholder 3">
            <a:extLst>
              <a:ext uri="{FF2B5EF4-FFF2-40B4-BE49-F238E27FC236}">
                <a16:creationId xmlns:a16="http://schemas.microsoft.com/office/drawing/2014/main" id="{98293886-807F-BE44-B2DC-00FF7DD02AD9}"/>
              </a:ext>
            </a:extLst>
          </p:cNvPr>
          <p:cNvSpPr>
            <a:spLocks noGrp="1"/>
          </p:cNvSpPr>
          <p:nvPr>
            <p:ph type="body" sz="quarter" idx="14"/>
          </p:nvPr>
        </p:nvSpPr>
        <p:spPr>
          <a:xfrm>
            <a:off x="6202587" y="2747912"/>
            <a:ext cx="2700000" cy="3057576"/>
          </a:xfrm>
          <a:prstGeom prst="rect">
            <a:avLst/>
          </a:prstGeom>
        </p:spPr>
        <p:txBody>
          <a:bodyPr lIns="0" tIns="0" rIns="0" bIns="0" anchor="t" anchorCtr="1"/>
          <a:lstStyle>
            <a:lvl1pPr marL="0" indent="0" algn="ctr">
              <a:lnSpc>
                <a:spcPct val="110000"/>
              </a:lnSpc>
              <a:spcBef>
                <a:spcPts val="600"/>
              </a:spcBef>
              <a:spcAft>
                <a:spcPts val="600"/>
              </a:spcAft>
              <a:buNone/>
              <a:defRPr sz="1600">
                <a:solidFill>
                  <a:srgbClr val="2D2D2C"/>
                </a:solidFill>
              </a:defRPr>
            </a:lvl1pPr>
            <a:lvl2pPr marL="457200" indent="0">
              <a:buNone/>
              <a:defRPr sz="1800">
                <a:solidFill>
                  <a:srgbClr val="FFFFFF"/>
                </a:solidFill>
              </a:defRPr>
            </a:lvl2pPr>
            <a:lvl3pPr marL="914400" indent="0">
              <a:buNone/>
              <a:defRPr sz="1800">
                <a:solidFill>
                  <a:srgbClr val="FFFFFF"/>
                </a:solidFill>
              </a:defRPr>
            </a:lvl3pPr>
            <a:lvl4pPr marL="1371600" indent="0">
              <a:buNone/>
              <a:defRPr sz="1800">
                <a:solidFill>
                  <a:srgbClr val="FFFFFF"/>
                </a:solidFill>
              </a:defRPr>
            </a:lvl4pPr>
            <a:lvl5pPr marL="1828800" indent="0">
              <a:buNone/>
              <a:defRPr sz="1800">
                <a:solidFill>
                  <a:srgbClr val="FFFFFF"/>
                </a:solidFill>
              </a:defRPr>
            </a:lvl5pPr>
          </a:lstStyle>
          <a:p>
            <a:pPr lvl="0"/>
            <a:r>
              <a:rPr lang="en-US"/>
              <a:t>Click to edit Master text style</a:t>
            </a:r>
          </a:p>
        </p:txBody>
      </p:sp>
      <p:sp>
        <p:nvSpPr>
          <p:cNvPr id="9" name="Text Placeholder 3">
            <a:extLst>
              <a:ext uri="{FF2B5EF4-FFF2-40B4-BE49-F238E27FC236}">
                <a16:creationId xmlns:a16="http://schemas.microsoft.com/office/drawing/2014/main" id="{497139AB-2DAB-BA85-C7DA-25E46F3E7370}"/>
              </a:ext>
            </a:extLst>
          </p:cNvPr>
          <p:cNvSpPr>
            <a:spLocks noGrp="1"/>
          </p:cNvSpPr>
          <p:nvPr>
            <p:ph type="body" sz="quarter" idx="15"/>
          </p:nvPr>
        </p:nvSpPr>
        <p:spPr>
          <a:xfrm>
            <a:off x="3287031" y="2747912"/>
            <a:ext cx="2700000" cy="3057576"/>
          </a:xfrm>
          <a:prstGeom prst="rect">
            <a:avLst/>
          </a:prstGeom>
        </p:spPr>
        <p:txBody>
          <a:bodyPr lIns="0" tIns="0" rIns="0" bIns="0" anchor="t" anchorCtr="1"/>
          <a:lstStyle>
            <a:lvl1pPr marL="0" indent="0" algn="ctr">
              <a:lnSpc>
                <a:spcPct val="110000"/>
              </a:lnSpc>
              <a:spcBef>
                <a:spcPts val="600"/>
              </a:spcBef>
              <a:spcAft>
                <a:spcPts val="600"/>
              </a:spcAft>
              <a:buNone/>
              <a:defRPr sz="1600">
                <a:solidFill>
                  <a:srgbClr val="2D2D2C"/>
                </a:solidFill>
              </a:defRPr>
            </a:lvl1pPr>
            <a:lvl2pPr marL="457200" indent="0">
              <a:buNone/>
              <a:defRPr sz="1800">
                <a:solidFill>
                  <a:srgbClr val="FFFFFF"/>
                </a:solidFill>
              </a:defRPr>
            </a:lvl2pPr>
            <a:lvl3pPr marL="914400" indent="0">
              <a:buNone/>
              <a:defRPr sz="1800">
                <a:solidFill>
                  <a:srgbClr val="FFFFFF"/>
                </a:solidFill>
              </a:defRPr>
            </a:lvl3pPr>
            <a:lvl4pPr marL="1371600" indent="0">
              <a:buNone/>
              <a:defRPr sz="1800">
                <a:solidFill>
                  <a:srgbClr val="FFFFFF"/>
                </a:solidFill>
              </a:defRPr>
            </a:lvl4pPr>
            <a:lvl5pPr marL="1828800" indent="0">
              <a:buNone/>
              <a:defRPr sz="1800">
                <a:solidFill>
                  <a:srgbClr val="FFFFFF"/>
                </a:solidFill>
              </a:defRPr>
            </a:lvl5pPr>
          </a:lstStyle>
          <a:p>
            <a:pPr lvl="0"/>
            <a:r>
              <a:rPr lang="en-US"/>
              <a:t>Click to edit Master text style</a:t>
            </a:r>
          </a:p>
        </p:txBody>
      </p:sp>
      <p:sp>
        <p:nvSpPr>
          <p:cNvPr id="10" name="Rectangle 9">
            <a:extLst>
              <a:ext uri="{FF2B5EF4-FFF2-40B4-BE49-F238E27FC236}">
                <a16:creationId xmlns:a16="http://schemas.microsoft.com/office/drawing/2014/main" id="{33F3352B-7E8F-0386-EB1D-54833B15EF2A}"/>
              </a:ext>
            </a:extLst>
          </p:cNvPr>
          <p:cNvSpPr/>
          <p:nvPr userDrawn="1"/>
        </p:nvSpPr>
        <p:spPr>
          <a:xfrm rot="5400000">
            <a:off x="4566021" y="4274900"/>
            <a:ext cx="3057575" cy="3600"/>
          </a:xfrm>
          <a:prstGeom prst="rect">
            <a:avLst/>
          </a:prstGeom>
          <a:solidFill>
            <a:srgbClr val="C90774"/>
          </a:solidFill>
          <a:ln w="12700" cap="flat" cmpd="sng" algn="ctr">
            <a:noFill/>
            <a:prstDash val="solid"/>
            <a:miter lim="800000"/>
          </a:ln>
          <a:effectLst/>
        </p:spPr>
        <p:txBody>
          <a:bodyPr rtlCol="0" anchor="ctr"/>
          <a:lstStyle/>
          <a:p>
            <a:pPr marL="0" marR="0" lvl="0" indent="0" algn="ctr" defTabSz="971282" eaLnBrk="1" fontAlgn="auto" latinLnBrk="0" hangingPunct="1">
              <a:lnSpc>
                <a:spcPct val="100000"/>
              </a:lnSpc>
              <a:spcBef>
                <a:spcPts val="0"/>
              </a:spcBef>
              <a:spcAft>
                <a:spcPts val="0"/>
              </a:spcAft>
              <a:buClrTx/>
              <a:buSzTx/>
              <a:buFontTx/>
              <a:buNone/>
              <a:tabLst/>
              <a:defRPr/>
            </a:pPr>
            <a:endParaRPr kumimoji="0" lang="en-GB" sz="3526" b="0" i="0" u="none" strike="noStrike" kern="0" cap="none" spc="0" normalizeH="0" baseline="0" noProof="0">
              <a:ln>
                <a:noFill/>
              </a:ln>
              <a:solidFill>
                <a:srgbClr val="FFFFFF"/>
              </a:solidFill>
              <a:effectLst/>
              <a:uLnTx/>
              <a:uFillTx/>
              <a:latin typeface="Montserrat Light"/>
              <a:ea typeface="+mn-ea"/>
              <a:cs typeface="+mn-cs"/>
            </a:endParaRPr>
          </a:p>
        </p:txBody>
      </p:sp>
      <p:sp>
        <p:nvSpPr>
          <p:cNvPr id="11" name="Rectangle 10">
            <a:extLst>
              <a:ext uri="{FF2B5EF4-FFF2-40B4-BE49-F238E27FC236}">
                <a16:creationId xmlns:a16="http://schemas.microsoft.com/office/drawing/2014/main" id="{2B874CD4-40F2-2A6C-BDC8-4DEA460A930C}"/>
              </a:ext>
            </a:extLst>
          </p:cNvPr>
          <p:cNvSpPr/>
          <p:nvPr userDrawn="1"/>
        </p:nvSpPr>
        <p:spPr>
          <a:xfrm rot="5400000">
            <a:off x="7481577" y="4274900"/>
            <a:ext cx="3057575" cy="3600"/>
          </a:xfrm>
          <a:prstGeom prst="rect">
            <a:avLst/>
          </a:prstGeom>
          <a:solidFill>
            <a:srgbClr val="C90774"/>
          </a:solidFill>
          <a:ln w="12700" cap="flat" cmpd="sng" algn="ctr">
            <a:noFill/>
            <a:prstDash val="solid"/>
            <a:miter lim="800000"/>
          </a:ln>
          <a:effectLst/>
        </p:spPr>
        <p:txBody>
          <a:bodyPr rtlCol="0" anchor="ctr"/>
          <a:lstStyle/>
          <a:p>
            <a:pPr marL="0" marR="0" lvl="0" indent="0" algn="ctr" defTabSz="971282" eaLnBrk="1" fontAlgn="auto" latinLnBrk="0" hangingPunct="1">
              <a:lnSpc>
                <a:spcPct val="100000"/>
              </a:lnSpc>
              <a:spcBef>
                <a:spcPts val="0"/>
              </a:spcBef>
              <a:spcAft>
                <a:spcPts val="0"/>
              </a:spcAft>
              <a:buClrTx/>
              <a:buSzTx/>
              <a:buFontTx/>
              <a:buNone/>
              <a:tabLst/>
              <a:defRPr/>
            </a:pPr>
            <a:endParaRPr kumimoji="0" lang="en-GB" sz="3526" b="0" i="0" u="none" strike="noStrike" kern="0" cap="none" spc="0" normalizeH="0" baseline="0" noProof="0">
              <a:ln>
                <a:noFill/>
              </a:ln>
              <a:solidFill>
                <a:srgbClr val="FFFFFF"/>
              </a:solidFill>
              <a:effectLst/>
              <a:uLnTx/>
              <a:uFillTx/>
              <a:latin typeface="Montserrat Light"/>
              <a:ea typeface="+mn-ea"/>
              <a:cs typeface="+mn-cs"/>
            </a:endParaRPr>
          </a:p>
        </p:txBody>
      </p:sp>
      <p:sp>
        <p:nvSpPr>
          <p:cNvPr id="12" name="Rectangle 11">
            <a:extLst>
              <a:ext uri="{FF2B5EF4-FFF2-40B4-BE49-F238E27FC236}">
                <a16:creationId xmlns:a16="http://schemas.microsoft.com/office/drawing/2014/main" id="{A07F3154-5B5D-FD61-127A-97F218B76083}"/>
              </a:ext>
            </a:extLst>
          </p:cNvPr>
          <p:cNvSpPr/>
          <p:nvPr userDrawn="1"/>
        </p:nvSpPr>
        <p:spPr>
          <a:xfrm>
            <a:off x="369673" y="2640799"/>
            <a:ext cx="11446669" cy="36000"/>
          </a:xfrm>
          <a:prstGeom prst="rect">
            <a:avLst/>
          </a:prstGeom>
          <a:solidFill>
            <a:srgbClr val="C90774"/>
          </a:solidFill>
          <a:ln w="12700" cap="flat" cmpd="sng" algn="ctr">
            <a:noFill/>
            <a:prstDash val="solid"/>
            <a:miter lim="800000"/>
          </a:ln>
          <a:effectLst/>
        </p:spPr>
        <p:txBody>
          <a:bodyPr rtlCol="0" anchor="ctr"/>
          <a:lstStyle/>
          <a:p>
            <a:pPr marL="0" marR="0" lvl="0" indent="0" algn="ctr" defTabSz="971282" eaLnBrk="1" fontAlgn="auto" latinLnBrk="0" hangingPunct="1">
              <a:lnSpc>
                <a:spcPct val="100000"/>
              </a:lnSpc>
              <a:spcBef>
                <a:spcPts val="0"/>
              </a:spcBef>
              <a:spcAft>
                <a:spcPts val="0"/>
              </a:spcAft>
              <a:buClrTx/>
              <a:buSzTx/>
              <a:buFontTx/>
              <a:buNone/>
              <a:tabLst/>
              <a:defRPr/>
            </a:pPr>
            <a:endParaRPr kumimoji="0" lang="en-GB" sz="3526" b="0" i="0" u="none" strike="noStrike" kern="0" cap="none" spc="0" normalizeH="0" baseline="0" noProof="0">
              <a:ln>
                <a:noFill/>
              </a:ln>
              <a:solidFill>
                <a:srgbClr val="FFFFFF"/>
              </a:solidFill>
              <a:effectLst/>
              <a:uLnTx/>
              <a:uFillTx/>
              <a:latin typeface="Montserrat Light"/>
              <a:ea typeface="+mn-ea"/>
              <a:cs typeface="+mn-cs"/>
            </a:endParaRPr>
          </a:p>
        </p:txBody>
      </p:sp>
      <p:sp>
        <p:nvSpPr>
          <p:cNvPr id="17" name="Text Placeholder 3">
            <a:extLst>
              <a:ext uri="{FF2B5EF4-FFF2-40B4-BE49-F238E27FC236}">
                <a16:creationId xmlns:a16="http://schemas.microsoft.com/office/drawing/2014/main" id="{12D95234-1866-4A92-8772-2EB7BDAD0D71}"/>
              </a:ext>
            </a:extLst>
          </p:cNvPr>
          <p:cNvSpPr>
            <a:spLocks noGrp="1"/>
          </p:cNvSpPr>
          <p:nvPr>
            <p:ph type="body" sz="quarter" idx="16"/>
          </p:nvPr>
        </p:nvSpPr>
        <p:spPr>
          <a:xfrm>
            <a:off x="373856" y="1766052"/>
            <a:ext cx="2700000" cy="803633"/>
          </a:xfrm>
          <a:prstGeom prst="rect">
            <a:avLst/>
          </a:prstGeom>
        </p:spPr>
        <p:txBody>
          <a:bodyPr lIns="0" tIns="0" rIns="0" bIns="0" anchor="ctr" anchorCtr="0"/>
          <a:lstStyle>
            <a:lvl1pPr marL="0" indent="0" algn="ctr">
              <a:lnSpc>
                <a:spcPct val="110000"/>
              </a:lnSpc>
              <a:spcBef>
                <a:spcPts val="600"/>
              </a:spcBef>
              <a:spcAft>
                <a:spcPts val="600"/>
              </a:spcAft>
              <a:buNone/>
              <a:defRPr sz="2400">
                <a:solidFill>
                  <a:schemeClr val="accent1"/>
                </a:solidFill>
                <a:latin typeface="+mj-lt"/>
              </a:defRPr>
            </a:lvl1pPr>
            <a:lvl2pPr marL="457200" indent="0">
              <a:buNone/>
              <a:defRPr sz="1800">
                <a:solidFill>
                  <a:srgbClr val="FFFFFF"/>
                </a:solidFill>
              </a:defRPr>
            </a:lvl2pPr>
            <a:lvl3pPr marL="914400" indent="0">
              <a:buNone/>
              <a:defRPr sz="1800">
                <a:solidFill>
                  <a:srgbClr val="FFFFFF"/>
                </a:solidFill>
              </a:defRPr>
            </a:lvl3pPr>
            <a:lvl4pPr marL="1371600" indent="0">
              <a:buNone/>
              <a:defRPr sz="1800">
                <a:solidFill>
                  <a:srgbClr val="FFFFFF"/>
                </a:solidFill>
              </a:defRPr>
            </a:lvl4pPr>
            <a:lvl5pPr marL="1828800" indent="0">
              <a:buNone/>
              <a:defRPr sz="1800">
                <a:solidFill>
                  <a:srgbClr val="FFFFFF"/>
                </a:solidFill>
              </a:defRPr>
            </a:lvl5pPr>
          </a:lstStyle>
          <a:p>
            <a:pPr lvl="0"/>
            <a:r>
              <a:rPr lang="en-US"/>
              <a:t>Click to edit Master text style</a:t>
            </a:r>
          </a:p>
        </p:txBody>
      </p:sp>
      <p:sp>
        <p:nvSpPr>
          <p:cNvPr id="18" name="Text Placeholder 3">
            <a:extLst>
              <a:ext uri="{FF2B5EF4-FFF2-40B4-BE49-F238E27FC236}">
                <a16:creationId xmlns:a16="http://schemas.microsoft.com/office/drawing/2014/main" id="{D68B0802-12D4-223B-E878-17B24097BBCD}"/>
              </a:ext>
            </a:extLst>
          </p:cNvPr>
          <p:cNvSpPr>
            <a:spLocks noGrp="1"/>
          </p:cNvSpPr>
          <p:nvPr>
            <p:ph type="body" sz="quarter" idx="17"/>
          </p:nvPr>
        </p:nvSpPr>
        <p:spPr>
          <a:xfrm>
            <a:off x="9120525" y="1766052"/>
            <a:ext cx="2700000" cy="803633"/>
          </a:xfrm>
          <a:prstGeom prst="rect">
            <a:avLst/>
          </a:prstGeom>
        </p:spPr>
        <p:txBody>
          <a:bodyPr lIns="0" tIns="0" rIns="0" bIns="0" anchor="ctr" anchorCtr="0"/>
          <a:lstStyle>
            <a:lvl1pPr marL="0" indent="0" algn="ctr">
              <a:lnSpc>
                <a:spcPct val="110000"/>
              </a:lnSpc>
              <a:spcBef>
                <a:spcPts val="600"/>
              </a:spcBef>
              <a:spcAft>
                <a:spcPts val="600"/>
              </a:spcAft>
              <a:buNone/>
              <a:defRPr sz="2400">
                <a:solidFill>
                  <a:schemeClr val="accent1"/>
                </a:solidFill>
                <a:latin typeface="+mj-lt"/>
              </a:defRPr>
            </a:lvl1pPr>
            <a:lvl2pPr marL="457200" indent="0">
              <a:buNone/>
              <a:defRPr sz="1800">
                <a:solidFill>
                  <a:srgbClr val="FFFFFF"/>
                </a:solidFill>
              </a:defRPr>
            </a:lvl2pPr>
            <a:lvl3pPr marL="914400" indent="0">
              <a:buNone/>
              <a:defRPr sz="1800">
                <a:solidFill>
                  <a:srgbClr val="FFFFFF"/>
                </a:solidFill>
              </a:defRPr>
            </a:lvl3pPr>
            <a:lvl4pPr marL="1371600" indent="0">
              <a:buNone/>
              <a:defRPr sz="1800">
                <a:solidFill>
                  <a:srgbClr val="FFFFFF"/>
                </a:solidFill>
              </a:defRPr>
            </a:lvl4pPr>
            <a:lvl5pPr marL="1828800" indent="0">
              <a:buNone/>
              <a:defRPr sz="1800">
                <a:solidFill>
                  <a:srgbClr val="FFFFFF"/>
                </a:solidFill>
              </a:defRPr>
            </a:lvl5pPr>
          </a:lstStyle>
          <a:p>
            <a:pPr lvl="0"/>
            <a:r>
              <a:rPr lang="en-US"/>
              <a:t>Click to edit Master text style</a:t>
            </a:r>
          </a:p>
        </p:txBody>
      </p:sp>
      <p:sp>
        <p:nvSpPr>
          <p:cNvPr id="19" name="Text Placeholder 3">
            <a:extLst>
              <a:ext uri="{FF2B5EF4-FFF2-40B4-BE49-F238E27FC236}">
                <a16:creationId xmlns:a16="http://schemas.microsoft.com/office/drawing/2014/main" id="{58A46F8B-CB17-56FC-23AB-37E1EA19F94F}"/>
              </a:ext>
            </a:extLst>
          </p:cNvPr>
          <p:cNvSpPr>
            <a:spLocks noGrp="1"/>
          </p:cNvSpPr>
          <p:nvPr>
            <p:ph type="body" sz="quarter" idx="18"/>
          </p:nvPr>
        </p:nvSpPr>
        <p:spPr>
          <a:xfrm>
            <a:off x="6204968" y="1766052"/>
            <a:ext cx="2700000" cy="803633"/>
          </a:xfrm>
          <a:prstGeom prst="rect">
            <a:avLst/>
          </a:prstGeom>
        </p:spPr>
        <p:txBody>
          <a:bodyPr lIns="0" tIns="0" rIns="0" bIns="0" anchor="ctr" anchorCtr="0"/>
          <a:lstStyle>
            <a:lvl1pPr marL="0" indent="0" algn="ctr">
              <a:lnSpc>
                <a:spcPct val="110000"/>
              </a:lnSpc>
              <a:spcBef>
                <a:spcPts val="600"/>
              </a:spcBef>
              <a:spcAft>
                <a:spcPts val="600"/>
              </a:spcAft>
              <a:buNone/>
              <a:defRPr sz="2400">
                <a:solidFill>
                  <a:schemeClr val="accent1"/>
                </a:solidFill>
                <a:latin typeface="+mj-lt"/>
              </a:defRPr>
            </a:lvl1pPr>
            <a:lvl2pPr marL="457200" indent="0">
              <a:buNone/>
              <a:defRPr sz="1800">
                <a:solidFill>
                  <a:srgbClr val="FFFFFF"/>
                </a:solidFill>
              </a:defRPr>
            </a:lvl2pPr>
            <a:lvl3pPr marL="914400" indent="0">
              <a:buNone/>
              <a:defRPr sz="1800">
                <a:solidFill>
                  <a:srgbClr val="FFFFFF"/>
                </a:solidFill>
              </a:defRPr>
            </a:lvl3pPr>
            <a:lvl4pPr marL="1371600" indent="0">
              <a:buNone/>
              <a:defRPr sz="1800">
                <a:solidFill>
                  <a:srgbClr val="FFFFFF"/>
                </a:solidFill>
              </a:defRPr>
            </a:lvl4pPr>
            <a:lvl5pPr marL="1828800" indent="0">
              <a:buNone/>
              <a:defRPr sz="1800">
                <a:solidFill>
                  <a:srgbClr val="FFFFFF"/>
                </a:solidFill>
              </a:defRPr>
            </a:lvl5pPr>
          </a:lstStyle>
          <a:p>
            <a:pPr lvl="0"/>
            <a:r>
              <a:rPr lang="en-US"/>
              <a:t>Click to edit Master text style</a:t>
            </a:r>
          </a:p>
        </p:txBody>
      </p:sp>
      <p:sp>
        <p:nvSpPr>
          <p:cNvPr id="20" name="Text Placeholder 3">
            <a:extLst>
              <a:ext uri="{FF2B5EF4-FFF2-40B4-BE49-F238E27FC236}">
                <a16:creationId xmlns:a16="http://schemas.microsoft.com/office/drawing/2014/main" id="{1D02001E-9853-C12E-DE63-A8F3529A4AB7}"/>
              </a:ext>
            </a:extLst>
          </p:cNvPr>
          <p:cNvSpPr>
            <a:spLocks noGrp="1"/>
          </p:cNvSpPr>
          <p:nvPr>
            <p:ph type="body" sz="quarter" idx="19"/>
          </p:nvPr>
        </p:nvSpPr>
        <p:spPr>
          <a:xfrm>
            <a:off x="3289412" y="1766052"/>
            <a:ext cx="2700000" cy="803633"/>
          </a:xfrm>
          <a:prstGeom prst="rect">
            <a:avLst/>
          </a:prstGeom>
        </p:spPr>
        <p:txBody>
          <a:bodyPr lIns="0" tIns="0" rIns="0" bIns="0" anchor="ctr" anchorCtr="0"/>
          <a:lstStyle>
            <a:lvl1pPr marL="0" indent="0" algn="ctr">
              <a:lnSpc>
                <a:spcPct val="110000"/>
              </a:lnSpc>
              <a:spcBef>
                <a:spcPts val="600"/>
              </a:spcBef>
              <a:spcAft>
                <a:spcPts val="600"/>
              </a:spcAft>
              <a:buNone/>
              <a:defRPr sz="2400">
                <a:solidFill>
                  <a:schemeClr val="accent1"/>
                </a:solidFill>
                <a:latin typeface="+mj-lt"/>
              </a:defRPr>
            </a:lvl1pPr>
            <a:lvl2pPr marL="457200" indent="0">
              <a:buNone/>
              <a:defRPr sz="1800">
                <a:solidFill>
                  <a:srgbClr val="FFFFFF"/>
                </a:solidFill>
              </a:defRPr>
            </a:lvl2pPr>
            <a:lvl3pPr marL="914400" indent="0">
              <a:buNone/>
              <a:defRPr sz="1800">
                <a:solidFill>
                  <a:srgbClr val="FFFFFF"/>
                </a:solidFill>
              </a:defRPr>
            </a:lvl3pPr>
            <a:lvl4pPr marL="1371600" indent="0">
              <a:buNone/>
              <a:defRPr sz="1800">
                <a:solidFill>
                  <a:srgbClr val="FFFFFF"/>
                </a:solidFill>
              </a:defRPr>
            </a:lvl4pPr>
            <a:lvl5pPr marL="1828800" indent="0">
              <a:buNone/>
              <a:defRPr sz="1800">
                <a:solidFill>
                  <a:srgbClr val="FFFFFF"/>
                </a:solidFill>
              </a:defRPr>
            </a:lvl5pPr>
          </a:lstStyle>
          <a:p>
            <a:pPr lvl="0"/>
            <a:r>
              <a:rPr lang="en-US"/>
              <a:t>Click to edit Master text style</a:t>
            </a:r>
          </a:p>
        </p:txBody>
      </p:sp>
    </p:spTree>
    <p:extLst>
      <p:ext uri="{BB962C8B-B14F-4D97-AF65-F5344CB8AC3E}">
        <p14:creationId xmlns:p14="http://schemas.microsoft.com/office/powerpoint/2010/main" val="1812701693"/>
      </p:ext>
    </p:extLst>
  </p:cSld>
  <p:clrMapOvr>
    <a:masterClrMapping/>
  </p:clrMapOvr>
  <p:extLst>
    <p:ext uri="{DCECCB84-F9BA-43D5-87BE-67443E8EF086}">
      <p15:sldGuideLst xmlns:p15="http://schemas.microsoft.com/office/powerpoint/2012/main">
        <p15:guide id="1" pos="3840">
          <p15:clr>
            <a:srgbClr val="FBAE40"/>
          </p15:clr>
        </p15:guide>
        <p15:guide id="2" orient="horz" pos="216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4" name="Page Title">
            <a:extLst>
              <a:ext uri="{FF2B5EF4-FFF2-40B4-BE49-F238E27FC236}">
                <a16:creationId xmlns:a16="http://schemas.microsoft.com/office/drawing/2014/main" id="{835CA9BB-A6B4-CA47-B677-9D20AA2EE172}"/>
              </a:ext>
            </a:extLst>
          </p:cNvPr>
          <p:cNvSpPr>
            <a:spLocks noGrp="1"/>
          </p:cNvSpPr>
          <p:nvPr>
            <p:ph type="title" hasCustomPrompt="1"/>
          </p:nvPr>
        </p:nvSpPr>
        <p:spPr>
          <a:xfrm>
            <a:off x="290455" y="467140"/>
            <a:ext cx="7689574" cy="1093304"/>
          </a:xfrm>
        </p:spPr>
        <p:txBody>
          <a:bodyPr anchor="t"/>
          <a:lstStyle>
            <a:lvl1pPr>
              <a:defRPr lang="en-GB" sz="4200" b="1" i="0" kern="1200" dirty="0">
                <a:solidFill>
                  <a:schemeClr val="tx1">
                    <a:lumMod val="95000"/>
                    <a:lumOff val="5000"/>
                  </a:schemeClr>
                </a:solidFill>
                <a:latin typeface="Montserrat ExtraBold" pitchFamily="2" charset="77"/>
                <a:ea typeface="+mj-ea"/>
                <a:cs typeface="+mj-cs"/>
              </a:defRPr>
            </a:lvl1pPr>
          </a:lstStyle>
          <a:p>
            <a:r>
              <a:rPr lang="en-GB"/>
              <a:t>TITLE TO GO HERE</a:t>
            </a:r>
            <a:endParaRPr lang="en-US"/>
          </a:p>
        </p:txBody>
      </p:sp>
      <p:sp>
        <p:nvSpPr>
          <p:cNvPr id="26" name="Time">
            <a:extLst>
              <a:ext uri="{FF2B5EF4-FFF2-40B4-BE49-F238E27FC236}">
                <a16:creationId xmlns:a16="http://schemas.microsoft.com/office/drawing/2014/main" id="{480B6F42-61AE-044F-9B06-7D28CE83418D}"/>
              </a:ext>
            </a:extLst>
          </p:cNvPr>
          <p:cNvSpPr>
            <a:spLocks noGrp="1"/>
          </p:cNvSpPr>
          <p:nvPr>
            <p:ph type="body" sz="quarter" idx="12" hasCustomPrompt="1"/>
          </p:nvPr>
        </p:nvSpPr>
        <p:spPr>
          <a:xfrm>
            <a:off x="290455" y="1792816"/>
            <a:ext cx="7284792" cy="319417"/>
          </a:xfrm>
        </p:spPr>
        <p:txBody>
          <a:bodyPr>
            <a:normAutofit/>
          </a:bodyPr>
          <a:lstStyle>
            <a:lvl1pPr marL="0" indent="0">
              <a:buNone/>
              <a:defRPr sz="1800"/>
            </a:lvl1pPr>
          </a:lstStyle>
          <a:p>
            <a:pPr lvl="0"/>
            <a:r>
              <a:rPr lang="en-GB"/>
              <a:t>XX to XX minutes</a:t>
            </a:r>
            <a:endParaRPr lang="en-US"/>
          </a:p>
        </p:txBody>
      </p:sp>
      <p:sp>
        <p:nvSpPr>
          <p:cNvPr id="29" name="Page Copy">
            <a:extLst>
              <a:ext uri="{FF2B5EF4-FFF2-40B4-BE49-F238E27FC236}">
                <a16:creationId xmlns:a16="http://schemas.microsoft.com/office/drawing/2014/main" id="{6F329B5F-842D-9B45-BE3D-FF08822D72F3}"/>
              </a:ext>
            </a:extLst>
          </p:cNvPr>
          <p:cNvSpPr>
            <a:spLocks noGrp="1"/>
          </p:cNvSpPr>
          <p:nvPr>
            <p:ph type="body" sz="quarter" idx="11"/>
          </p:nvPr>
        </p:nvSpPr>
        <p:spPr>
          <a:xfrm>
            <a:off x="390939" y="2395538"/>
            <a:ext cx="7235760" cy="2792412"/>
          </a:xfrm>
          <a:solidFill>
            <a:srgbClr val="00E7BD">
              <a:alpha val="9000"/>
            </a:srgbClr>
          </a:solidFill>
          <a:ln>
            <a:noFill/>
          </a:ln>
        </p:spPr>
        <p:txBody>
          <a:bodyPr lIns="180000" tIns="180000" rIns="180000" bIns="18000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4" name="Rectangle 13">
            <a:extLst>
              <a:ext uri="{FF2B5EF4-FFF2-40B4-BE49-F238E27FC236}">
                <a16:creationId xmlns:a16="http://schemas.microsoft.com/office/drawing/2014/main" id="{EC2BA430-E1C8-EE46-B4D9-B3E038717D4B}"/>
              </a:ext>
              <a:ext uri="{C183D7F6-B498-43B3-948B-1728B52AA6E4}">
                <adec:decorative xmlns:adec="http://schemas.microsoft.com/office/drawing/2017/decorative" val="1"/>
              </a:ext>
            </a:extLst>
          </p:cNvPr>
          <p:cNvSpPr/>
          <p:nvPr userDrawn="1"/>
        </p:nvSpPr>
        <p:spPr>
          <a:xfrm>
            <a:off x="0" y="5714804"/>
            <a:ext cx="12192000" cy="1143196"/>
          </a:xfrm>
          <a:prstGeom prst="rect">
            <a:avLst/>
          </a:prstGeom>
          <a:solidFill>
            <a:srgbClr val="00E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3" name="Page Image">
            <a:extLst>
              <a:ext uri="{FF2B5EF4-FFF2-40B4-BE49-F238E27FC236}">
                <a16:creationId xmlns:a16="http://schemas.microsoft.com/office/drawing/2014/main" id="{BC1BF98A-DD10-3448-9D40-800D96ED9B0C}"/>
              </a:ext>
              <a:ext uri="{C183D7F6-B498-43B3-948B-1728B52AA6E4}">
                <adec:decorative xmlns:adec="http://schemas.microsoft.com/office/drawing/2017/decorative" val="1"/>
              </a:ext>
            </a:extLst>
          </p:cNvPr>
          <p:cNvPicPr>
            <a:picLocks noChangeAspect="1"/>
          </p:cNvPicPr>
          <p:nvPr userDrawn="1"/>
        </p:nvPicPr>
        <p:blipFill rotWithShape="1">
          <a:blip r:embed="rId2"/>
          <a:srcRect b="9890"/>
          <a:stretch/>
        </p:blipFill>
        <p:spPr>
          <a:xfrm>
            <a:off x="7172319" y="834013"/>
            <a:ext cx="4584891" cy="6023987"/>
          </a:xfrm>
          <a:prstGeom prst="rect">
            <a:avLst/>
          </a:prstGeom>
        </p:spPr>
      </p:pic>
      <p:pic>
        <p:nvPicPr>
          <p:cNvPr id="7" name="Picture 6">
            <a:extLst>
              <a:ext uri="{FF2B5EF4-FFF2-40B4-BE49-F238E27FC236}">
                <a16:creationId xmlns:a16="http://schemas.microsoft.com/office/drawing/2014/main" id="{FBFED271-93C0-B449-8AA0-7EFCECB76C04}"/>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9843130" y="5714804"/>
            <a:ext cx="2032348" cy="1143196"/>
          </a:xfrm>
          <a:prstGeom prst="rect">
            <a:avLst/>
          </a:prstGeom>
        </p:spPr>
      </p:pic>
      <p:pic>
        <p:nvPicPr>
          <p:cNvPr id="38" name="Logo">
            <a:extLst>
              <a:ext uri="{FF2B5EF4-FFF2-40B4-BE49-F238E27FC236}">
                <a16:creationId xmlns:a16="http://schemas.microsoft.com/office/drawing/2014/main" id="{4631544C-04FC-0D46-9813-A1C19C52F0E6}"/>
              </a:ext>
              <a:ext uri="{C183D7F6-B498-43B3-948B-1728B52AA6E4}">
                <adec:decorative xmlns:adec="http://schemas.microsoft.com/office/drawing/2017/decorative" val="1"/>
              </a:ext>
            </a:extLst>
          </p:cNvPr>
          <p:cNvPicPr>
            <a:picLocks noChangeAspect="1"/>
          </p:cNvPicPr>
          <p:nvPr userDrawn="1"/>
        </p:nvPicPr>
        <p:blipFill>
          <a:blip r:embed="rId4"/>
          <a:stretch>
            <a:fillRect/>
          </a:stretch>
        </p:blipFill>
        <p:spPr>
          <a:xfrm>
            <a:off x="10395293" y="389693"/>
            <a:ext cx="1459057" cy="846253"/>
          </a:xfrm>
          <a:prstGeom prst="rect">
            <a:avLst/>
          </a:prstGeom>
        </p:spPr>
      </p:pic>
      <p:sp>
        <p:nvSpPr>
          <p:cNvPr id="16" name="Footer Placeholder 7">
            <a:extLst>
              <a:ext uri="{FF2B5EF4-FFF2-40B4-BE49-F238E27FC236}">
                <a16:creationId xmlns:a16="http://schemas.microsoft.com/office/drawing/2014/main" id="{870A2C16-B680-5943-AD4E-10476C51F15A}"/>
              </a:ext>
            </a:extLst>
          </p:cNvPr>
          <p:cNvSpPr>
            <a:spLocks noGrp="1"/>
          </p:cNvSpPr>
          <p:nvPr>
            <p:ph type="ftr" sz="quarter" idx="14"/>
          </p:nvPr>
        </p:nvSpPr>
        <p:spPr>
          <a:xfrm>
            <a:off x="280516" y="6023044"/>
            <a:ext cx="6994044" cy="365125"/>
          </a:xfrm>
        </p:spPr>
        <p:txBody>
          <a:bodyPr/>
          <a:lstStyle/>
          <a:p>
            <a:r>
              <a:rPr lang="en-US"/>
              <a:t>Campaigning</a:t>
            </a:r>
          </a:p>
        </p:txBody>
      </p:sp>
      <p:sp>
        <p:nvSpPr>
          <p:cNvPr id="17" name="URL">
            <a:hlinkClick r:id="rId5"/>
            <a:extLst>
              <a:ext uri="{FF2B5EF4-FFF2-40B4-BE49-F238E27FC236}">
                <a16:creationId xmlns:a16="http://schemas.microsoft.com/office/drawing/2014/main" id="{76D2F972-520D-F34F-BC70-51AC2C3F6728}"/>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err="1">
                <a:solidFill>
                  <a:schemeClr val="tx1"/>
                </a:solidFill>
              </a:rPr>
              <a:t>electoralcommission.org.uk</a:t>
            </a:r>
            <a:r>
              <a:rPr lang="en-US" sz="900" b="0" u="none">
                <a:solidFill>
                  <a:schemeClr val="tx1"/>
                </a:solidFill>
              </a:rPr>
              <a:t>/learning</a:t>
            </a:r>
          </a:p>
        </p:txBody>
      </p:sp>
    </p:spTree>
    <p:extLst>
      <p:ext uri="{BB962C8B-B14F-4D97-AF65-F5344CB8AC3E}">
        <p14:creationId xmlns:p14="http://schemas.microsoft.com/office/powerpoint/2010/main" val="229459975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Options">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5EC9970A-5E03-4BBB-B37E-1854A0A14264}"/>
              </a:ext>
            </a:extLst>
          </p:cNvPr>
          <p:cNvSpPr>
            <a:spLocks noGrp="1"/>
          </p:cNvSpPr>
          <p:nvPr>
            <p:ph type="pic" sz="quarter" idx="13"/>
          </p:nvPr>
        </p:nvSpPr>
        <p:spPr>
          <a:xfrm>
            <a:off x="1703556" y="2796435"/>
            <a:ext cx="2700000" cy="2700000"/>
          </a:xfrm>
          <a:prstGeom prst="flowChartConnector">
            <a:avLst/>
          </a:prstGeom>
          <a:solidFill>
            <a:srgbClr val="FFFFFF"/>
          </a:solidFill>
          <a:effectLst>
            <a:innerShdw blurRad="114300">
              <a:prstClr val="black"/>
            </a:innerShdw>
          </a:effectLst>
        </p:spPr>
        <p:txBody>
          <a:bodyPr lIns="0" tIns="0" rIns="0" bIns="0" anchor="ctr" anchorCtr="1"/>
          <a:lstStyle>
            <a:lvl1pPr marL="0" indent="0">
              <a:buNone/>
              <a:defRPr/>
            </a:lvl1pPr>
          </a:lstStyle>
          <a:p>
            <a:endParaRPr lang="en-GB"/>
          </a:p>
        </p:txBody>
      </p:sp>
      <p:sp>
        <p:nvSpPr>
          <p:cNvPr id="10" name="Picture Placeholder 2">
            <a:extLst>
              <a:ext uri="{FF2B5EF4-FFF2-40B4-BE49-F238E27FC236}">
                <a16:creationId xmlns:a16="http://schemas.microsoft.com/office/drawing/2014/main" id="{CB94A3C4-5B13-449E-9FAF-5D8F57749766}"/>
              </a:ext>
            </a:extLst>
          </p:cNvPr>
          <p:cNvSpPr>
            <a:spLocks noGrp="1"/>
          </p:cNvSpPr>
          <p:nvPr>
            <p:ph type="pic" sz="quarter" idx="14"/>
          </p:nvPr>
        </p:nvSpPr>
        <p:spPr>
          <a:xfrm>
            <a:off x="7786063" y="2796435"/>
            <a:ext cx="2700000" cy="2700000"/>
          </a:xfrm>
          <a:prstGeom prst="flowChartConnector">
            <a:avLst/>
          </a:prstGeom>
          <a:solidFill>
            <a:srgbClr val="FFFFFF"/>
          </a:solidFill>
          <a:effectLst>
            <a:innerShdw blurRad="114300">
              <a:prstClr val="black"/>
            </a:innerShdw>
          </a:effectLst>
        </p:spPr>
        <p:txBody>
          <a:bodyPr lIns="0" tIns="0" rIns="0" bIns="0" anchor="ctr" anchorCtr="1"/>
          <a:lstStyle>
            <a:lvl1pPr marL="0" indent="0">
              <a:buNone/>
              <a:defRPr/>
            </a:lvl1pPr>
          </a:lstStyle>
          <a:p>
            <a:endParaRPr lang="en-GB"/>
          </a:p>
        </p:txBody>
      </p:sp>
      <p:sp>
        <p:nvSpPr>
          <p:cNvPr id="8" name="Title 1">
            <a:extLst>
              <a:ext uri="{FF2B5EF4-FFF2-40B4-BE49-F238E27FC236}">
                <a16:creationId xmlns:a16="http://schemas.microsoft.com/office/drawing/2014/main" id="{1D45252A-2544-4972-A75F-5E88A326BA29}"/>
              </a:ext>
            </a:extLst>
          </p:cNvPr>
          <p:cNvSpPr>
            <a:spLocks noGrp="1"/>
          </p:cNvSpPr>
          <p:nvPr>
            <p:ph type="title" hasCustomPrompt="1"/>
          </p:nvPr>
        </p:nvSpPr>
        <p:spPr>
          <a:xfrm>
            <a:off x="371475" y="333375"/>
            <a:ext cx="11449050" cy="1325563"/>
          </a:xfrm>
          <a:prstGeom prst="rect">
            <a:avLst/>
          </a:prstGeom>
        </p:spPr>
        <p:txBody>
          <a:bodyPr lIns="0" tIns="0" rIns="0" bIns="0" anchor="ctr" anchorCtr="0"/>
          <a:lstStyle>
            <a:lvl1pPr>
              <a:lnSpc>
                <a:spcPct val="110000"/>
              </a:lnSpc>
              <a:spcBef>
                <a:spcPts val="600"/>
              </a:spcBef>
              <a:spcAft>
                <a:spcPts val="600"/>
              </a:spcAft>
              <a:defRPr sz="3200">
                <a:solidFill>
                  <a:schemeClr val="accent1"/>
                </a:solidFill>
              </a:defRPr>
            </a:lvl1pPr>
          </a:lstStyle>
          <a:p>
            <a:r>
              <a:rPr lang="en-US"/>
              <a:t>Add title here</a:t>
            </a:r>
            <a:endParaRPr lang="en-GB"/>
          </a:p>
        </p:txBody>
      </p:sp>
      <p:sp>
        <p:nvSpPr>
          <p:cNvPr id="9" name="Rectangle 8">
            <a:extLst>
              <a:ext uri="{FF2B5EF4-FFF2-40B4-BE49-F238E27FC236}">
                <a16:creationId xmlns:a16="http://schemas.microsoft.com/office/drawing/2014/main" id="{C813EBE2-283C-48D7-B7A2-D6A9AC78D09D}"/>
              </a:ext>
            </a:extLst>
          </p:cNvPr>
          <p:cNvSpPr/>
          <p:nvPr userDrawn="1"/>
        </p:nvSpPr>
        <p:spPr>
          <a:xfrm>
            <a:off x="373855" y="1658938"/>
            <a:ext cx="11446669" cy="36000"/>
          </a:xfrm>
          <a:prstGeom prst="rect">
            <a:avLst/>
          </a:prstGeom>
          <a:solidFill>
            <a:srgbClr val="C90774"/>
          </a:solidFill>
          <a:ln w="12700" cap="flat" cmpd="sng" algn="ctr">
            <a:noFill/>
            <a:prstDash val="solid"/>
            <a:miter lim="800000"/>
          </a:ln>
          <a:effectLst/>
        </p:spPr>
        <p:txBody>
          <a:bodyPr rtlCol="0" anchor="ctr"/>
          <a:lstStyle/>
          <a:p>
            <a:pPr marL="0" marR="0" lvl="0" indent="0" algn="ctr" defTabSz="971282" eaLnBrk="1" fontAlgn="auto" latinLnBrk="0" hangingPunct="1">
              <a:lnSpc>
                <a:spcPct val="100000"/>
              </a:lnSpc>
              <a:spcBef>
                <a:spcPts val="0"/>
              </a:spcBef>
              <a:spcAft>
                <a:spcPts val="0"/>
              </a:spcAft>
              <a:buClrTx/>
              <a:buSzTx/>
              <a:buFontTx/>
              <a:buNone/>
              <a:tabLst/>
              <a:defRPr/>
            </a:pPr>
            <a:endParaRPr kumimoji="0" lang="en-GB" sz="3526" b="0" i="0" u="none" strike="noStrike" kern="0" cap="none" spc="0" normalizeH="0" baseline="0" noProof="0">
              <a:ln>
                <a:noFill/>
              </a:ln>
              <a:solidFill>
                <a:srgbClr val="FFFFFF"/>
              </a:solidFill>
              <a:effectLst/>
              <a:uLnTx/>
              <a:uFillTx/>
              <a:latin typeface="Montserrat Light"/>
              <a:ea typeface="+mn-ea"/>
              <a:cs typeface="+mn-cs"/>
            </a:endParaRPr>
          </a:p>
        </p:txBody>
      </p:sp>
      <p:sp>
        <p:nvSpPr>
          <p:cNvPr id="11" name="Text Placeholder 3">
            <a:extLst>
              <a:ext uri="{FF2B5EF4-FFF2-40B4-BE49-F238E27FC236}">
                <a16:creationId xmlns:a16="http://schemas.microsoft.com/office/drawing/2014/main" id="{BDDCA6F3-47E1-43CC-B247-20086F25EFAD}"/>
              </a:ext>
            </a:extLst>
          </p:cNvPr>
          <p:cNvSpPr>
            <a:spLocks noGrp="1"/>
          </p:cNvSpPr>
          <p:nvPr>
            <p:ph type="body" sz="quarter" idx="11"/>
          </p:nvPr>
        </p:nvSpPr>
        <p:spPr>
          <a:xfrm>
            <a:off x="371475" y="1694938"/>
            <a:ext cx="5364163" cy="977991"/>
          </a:xfrm>
          <a:prstGeom prst="rect">
            <a:avLst/>
          </a:prstGeom>
        </p:spPr>
        <p:txBody>
          <a:bodyPr lIns="0" tIns="0" rIns="0" bIns="0" anchor="ctr" anchorCtr="0"/>
          <a:lstStyle>
            <a:lvl1pPr marL="0" indent="0" algn="ctr">
              <a:lnSpc>
                <a:spcPct val="110000"/>
              </a:lnSpc>
              <a:spcBef>
                <a:spcPts val="600"/>
              </a:spcBef>
              <a:spcAft>
                <a:spcPts val="600"/>
              </a:spcAft>
              <a:buNone/>
              <a:defRPr sz="1800">
                <a:solidFill>
                  <a:srgbClr val="2D2D2C"/>
                </a:solidFill>
                <a:latin typeface="+mj-lt"/>
              </a:defRPr>
            </a:lvl1pPr>
            <a:lvl2pPr marL="457200" indent="0">
              <a:buNone/>
              <a:defRPr sz="1800">
                <a:solidFill>
                  <a:srgbClr val="FFFFFF"/>
                </a:solidFill>
              </a:defRPr>
            </a:lvl2pPr>
            <a:lvl3pPr marL="914400" indent="0">
              <a:buNone/>
              <a:defRPr sz="1800">
                <a:solidFill>
                  <a:srgbClr val="FFFFFF"/>
                </a:solidFill>
              </a:defRPr>
            </a:lvl3pPr>
            <a:lvl4pPr marL="1371600" indent="0">
              <a:buNone/>
              <a:defRPr sz="1800">
                <a:solidFill>
                  <a:srgbClr val="FFFFFF"/>
                </a:solidFill>
              </a:defRPr>
            </a:lvl4pPr>
            <a:lvl5pPr marL="1828800" indent="0">
              <a:buNone/>
              <a:defRPr sz="1800">
                <a:solidFill>
                  <a:srgbClr val="FFFFFF"/>
                </a:solidFill>
              </a:defRPr>
            </a:lvl5pPr>
          </a:lstStyle>
          <a:p>
            <a:pPr lvl="0"/>
            <a:r>
              <a:rPr lang="en-US"/>
              <a:t>Click to edit Master text style</a:t>
            </a:r>
          </a:p>
        </p:txBody>
      </p:sp>
      <p:sp>
        <p:nvSpPr>
          <p:cNvPr id="14" name="Text Placeholder 3">
            <a:extLst>
              <a:ext uri="{FF2B5EF4-FFF2-40B4-BE49-F238E27FC236}">
                <a16:creationId xmlns:a16="http://schemas.microsoft.com/office/drawing/2014/main" id="{7CF1B826-6637-47F7-861B-CD856EB3B5A1}"/>
              </a:ext>
            </a:extLst>
          </p:cNvPr>
          <p:cNvSpPr>
            <a:spLocks noGrp="1"/>
          </p:cNvSpPr>
          <p:nvPr>
            <p:ph type="body" sz="quarter" idx="12"/>
          </p:nvPr>
        </p:nvSpPr>
        <p:spPr>
          <a:xfrm>
            <a:off x="6453982" y="1694938"/>
            <a:ext cx="5364163" cy="977991"/>
          </a:xfrm>
          <a:prstGeom prst="rect">
            <a:avLst/>
          </a:prstGeom>
        </p:spPr>
        <p:txBody>
          <a:bodyPr lIns="0" tIns="0" rIns="0" bIns="0" anchor="ctr" anchorCtr="0"/>
          <a:lstStyle>
            <a:lvl1pPr marL="0" indent="0" algn="ctr">
              <a:lnSpc>
                <a:spcPct val="110000"/>
              </a:lnSpc>
              <a:spcBef>
                <a:spcPts val="600"/>
              </a:spcBef>
              <a:spcAft>
                <a:spcPts val="600"/>
              </a:spcAft>
              <a:buNone/>
              <a:defRPr sz="1800">
                <a:solidFill>
                  <a:srgbClr val="2D2D2C"/>
                </a:solidFill>
                <a:latin typeface="+mj-lt"/>
              </a:defRPr>
            </a:lvl1pPr>
            <a:lvl2pPr marL="457200" indent="0">
              <a:buNone/>
              <a:defRPr sz="1800">
                <a:solidFill>
                  <a:srgbClr val="FFFFFF"/>
                </a:solidFill>
              </a:defRPr>
            </a:lvl2pPr>
            <a:lvl3pPr marL="914400" indent="0">
              <a:buNone/>
              <a:defRPr sz="1800">
                <a:solidFill>
                  <a:srgbClr val="FFFFFF"/>
                </a:solidFill>
              </a:defRPr>
            </a:lvl3pPr>
            <a:lvl4pPr marL="1371600" indent="0">
              <a:buNone/>
              <a:defRPr sz="1800">
                <a:solidFill>
                  <a:srgbClr val="FFFFFF"/>
                </a:solidFill>
              </a:defRPr>
            </a:lvl4pPr>
            <a:lvl5pPr marL="1828800" indent="0">
              <a:buNone/>
              <a:defRPr sz="1800">
                <a:solidFill>
                  <a:srgbClr val="FFFFFF"/>
                </a:solidFill>
              </a:defRPr>
            </a:lvl5pPr>
          </a:lstStyle>
          <a:p>
            <a:pPr lvl="0"/>
            <a:r>
              <a:rPr lang="en-US"/>
              <a:t>Click to edit Master text style</a:t>
            </a:r>
          </a:p>
        </p:txBody>
      </p:sp>
    </p:spTree>
    <p:extLst>
      <p:ext uri="{BB962C8B-B14F-4D97-AF65-F5344CB8AC3E}">
        <p14:creationId xmlns:p14="http://schemas.microsoft.com/office/powerpoint/2010/main" val="3278039812"/>
      </p:ext>
    </p:extLst>
  </p:cSld>
  <p:clrMapOvr>
    <a:masterClrMapping/>
  </p:clrMapOvr>
  <p:extLst>
    <p:ext uri="{DCECCB84-F9BA-43D5-87BE-67443E8EF086}">
      <p15:sldGuideLst xmlns:p15="http://schemas.microsoft.com/office/powerpoint/2012/main"/>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9BE52AFB-BB3A-4776-9A3C-3971BF2818D2}"/>
              </a:ext>
            </a:extLst>
          </p:cNvPr>
          <p:cNvSpPr>
            <a:spLocks noGrp="1"/>
          </p:cNvSpPr>
          <p:nvPr>
            <p:ph type="title"/>
          </p:nvPr>
        </p:nvSpPr>
        <p:spPr>
          <a:xfrm>
            <a:off x="371475" y="1412875"/>
            <a:ext cx="8604845" cy="2737409"/>
          </a:xfrm>
          <a:prstGeom prst="rect">
            <a:avLst/>
          </a:prstGeom>
        </p:spPr>
        <p:txBody>
          <a:bodyPr lIns="0" tIns="0" rIns="0" bIns="180000" anchor="b" anchorCtr="0"/>
          <a:lstStyle>
            <a:lvl1pPr>
              <a:lnSpc>
                <a:spcPct val="110000"/>
              </a:lnSpc>
              <a:spcBef>
                <a:spcPts val="600"/>
              </a:spcBef>
              <a:spcAft>
                <a:spcPts val="600"/>
              </a:spcAft>
              <a:defRPr sz="3200">
                <a:solidFill>
                  <a:srgbClr val="2D2D2C"/>
                </a:solidFill>
              </a:defRPr>
            </a:lvl1pPr>
          </a:lstStyle>
          <a:p>
            <a:r>
              <a:rPr lang="en-US"/>
              <a:t>Click to edit Master title style</a:t>
            </a:r>
            <a:endParaRPr lang="en-GB"/>
          </a:p>
        </p:txBody>
      </p:sp>
      <p:pic>
        <p:nvPicPr>
          <p:cNvPr id="13" name="Picture 12">
            <a:extLst>
              <a:ext uri="{FF2B5EF4-FFF2-40B4-BE49-F238E27FC236}">
                <a16:creationId xmlns:a16="http://schemas.microsoft.com/office/drawing/2014/main" id="{F1F81ACA-8D9C-4D6C-9643-8164AAAE9DE6}"/>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371475" y="333375"/>
            <a:ext cx="1158752" cy="900000"/>
          </a:xfrm>
          <a:prstGeom prst="rect">
            <a:avLst/>
          </a:prstGeom>
        </p:spPr>
      </p:pic>
      <p:sp>
        <p:nvSpPr>
          <p:cNvPr id="14" name="Rectangle 13">
            <a:extLst>
              <a:ext uri="{FF2B5EF4-FFF2-40B4-BE49-F238E27FC236}">
                <a16:creationId xmlns:a16="http://schemas.microsoft.com/office/drawing/2014/main" id="{2BACE891-935B-4A88-8A55-FE866F1059A8}"/>
              </a:ext>
            </a:extLst>
          </p:cNvPr>
          <p:cNvSpPr/>
          <p:nvPr userDrawn="1"/>
        </p:nvSpPr>
        <p:spPr>
          <a:xfrm>
            <a:off x="371474" y="4150284"/>
            <a:ext cx="8613085" cy="36000"/>
          </a:xfrm>
          <a:prstGeom prst="rect">
            <a:avLst/>
          </a:prstGeom>
          <a:solidFill>
            <a:srgbClr val="C90774"/>
          </a:solidFill>
          <a:ln w="12700" cap="flat" cmpd="sng" algn="ctr">
            <a:noFill/>
            <a:prstDash val="solid"/>
            <a:miter lim="800000"/>
          </a:ln>
          <a:effectLst/>
        </p:spPr>
        <p:txBody>
          <a:bodyPr rtlCol="0" anchor="ctr"/>
          <a:lstStyle/>
          <a:p>
            <a:pPr marL="0" marR="0" lvl="0" indent="0" algn="ctr" defTabSz="971282" eaLnBrk="1" fontAlgn="auto" latinLnBrk="0" hangingPunct="1">
              <a:lnSpc>
                <a:spcPct val="100000"/>
              </a:lnSpc>
              <a:spcBef>
                <a:spcPts val="0"/>
              </a:spcBef>
              <a:spcAft>
                <a:spcPts val="0"/>
              </a:spcAft>
              <a:buClrTx/>
              <a:buSzTx/>
              <a:buFontTx/>
              <a:buNone/>
              <a:tabLst/>
              <a:defRPr/>
            </a:pPr>
            <a:endParaRPr kumimoji="0" lang="en-GB" sz="3526" b="0" i="0" u="none" strike="noStrike" kern="0" cap="none" spc="0" normalizeH="0" baseline="0" noProof="0">
              <a:ln>
                <a:noFill/>
              </a:ln>
              <a:solidFill>
                <a:srgbClr val="FFFFFF"/>
              </a:solidFill>
              <a:effectLst/>
              <a:uLnTx/>
              <a:uFillTx/>
              <a:latin typeface="Montserrat Light"/>
              <a:ea typeface="+mn-ea"/>
              <a:cs typeface="+mn-cs"/>
            </a:endParaRPr>
          </a:p>
        </p:txBody>
      </p:sp>
      <p:sp>
        <p:nvSpPr>
          <p:cNvPr id="15" name="Text Placeholder 3">
            <a:extLst>
              <a:ext uri="{FF2B5EF4-FFF2-40B4-BE49-F238E27FC236}">
                <a16:creationId xmlns:a16="http://schemas.microsoft.com/office/drawing/2014/main" id="{4ADBC969-18AC-44DF-81DF-AA502202F7C3}"/>
              </a:ext>
            </a:extLst>
          </p:cNvPr>
          <p:cNvSpPr>
            <a:spLocks noGrp="1"/>
          </p:cNvSpPr>
          <p:nvPr>
            <p:ph type="body" sz="quarter" idx="11" hasCustomPrompt="1"/>
          </p:nvPr>
        </p:nvSpPr>
        <p:spPr>
          <a:xfrm>
            <a:off x="371474" y="4186284"/>
            <a:ext cx="8617577" cy="1582691"/>
          </a:xfrm>
          <a:prstGeom prst="rect">
            <a:avLst/>
          </a:prstGeom>
        </p:spPr>
        <p:txBody>
          <a:bodyPr lIns="0" tIns="180000" rIns="0" bIns="0" anchor="t" anchorCtr="0"/>
          <a:lstStyle>
            <a:lvl1pPr marL="0" indent="0">
              <a:lnSpc>
                <a:spcPct val="110000"/>
              </a:lnSpc>
              <a:spcBef>
                <a:spcPts val="600"/>
              </a:spcBef>
              <a:spcAft>
                <a:spcPts val="600"/>
              </a:spcAft>
              <a:buNone/>
              <a:defRPr sz="1800">
                <a:solidFill>
                  <a:srgbClr val="2D2D2C"/>
                </a:solidFill>
              </a:defRPr>
            </a:lvl1pPr>
            <a:lvl2pPr marL="457200" indent="0">
              <a:buNone/>
              <a:defRPr sz="1800">
                <a:solidFill>
                  <a:srgbClr val="FFFFFF"/>
                </a:solidFill>
              </a:defRPr>
            </a:lvl2pPr>
            <a:lvl3pPr marL="914400" indent="0">
              <a:buNone/>
              <a:defRPr sz="1800">
                <a:solidFill>
                  <a:srgbClr val="FFFFFF"/>
                </a:solidFill>
              </a:defRPr>
            </a:lvl3pPr>
            <a:lvl4pPr marL="1371600" indent="0">
              <a:buNone/>
              <a:defRPr sz="1800">
                <a:solidFill>
                  <a:srgbClr val="FFFFFF"/>
                </a:solidFill>
              </a:defRPr>
            </a:lvl4pPr>
            <a:lvl5pPr marL="1828800" indent="0">
              <a:buNone/>
              <a:defRPr sz="1800">
                <a:solidFill>
                  <a:srgbClr val="FFFFFF"/>
                </a:solidFill>
              </a:defRPr>
            </a:lvl5pPr>
          </a:lstStyle>
          <a:p>
            <a:pPr lvl="0"/>
            <a:r>
              <a:rPr lang="en-US"/>
              <a:t>Add a name here</a:t>
            </a:r>
          </a:p>
        </p:txBody>
      </p:sp>
    </p:spTree>
    <p:extLst>
      <p:ext uri="{BB962C8B-B14F-4D97-AF65-F5344CB8AC3E}">
        <p14:creationId xmlns:p14="http://schemas.microsoft.com/office/powerpoint/2010/main" val="2173809957"/>
      </p:ext>
    </p:extLst>
  </p:cSld>
  <p:clrMapOvr>
    <a:masterClrMapping/>
  </p:clrMapOvr>
  <p:extLst>
    <p:ext uri="{DCECCB84-F9BA-43D5-87BE-67443E8EF086}">
      <p15:sldGuideLst xmlns:p15="http://schemas.microsoft.com/office/powerpoint/2012/main">
        <p15:guide id="2" orient="horz" pos="89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itle and Content 2col">
    <p:spTree>
      <p:nvGrpSpPr>
        <p:cNvPr id="1" name=""/>
        <p:cNvGrpSpPr/>
        <p:nvPr/>
      </p:nvGrpSpPr>
      <p:grpSpPr>
        <a:xfrm>
          <a:off x="0" y="0"/>
          <a:ext cx="0" cy="0"/>
          <a:chOff x="0" y="0"/>
          <a:chExt cx="0" cy="0"/>
        </a:xfrm>
      </p:grpSpPr>
      <p:sp>
        <p:nvSpPr>
          <p:cNvPr id="22" name="Page Title">
            <a:extLst>
              <a:ext uri="{FF2B5EF4-FFF2-40B4-BE49-F238E27FC236}">
                <a16:creationId xmlns:a16="http://schemas.microsoft.com/office/drawing/2014/main" id="{E8FDF040-170A-A54F-87E4-3F257B612573}"/>
              </a:ext>
            </a:extLst>
          </p:cNvPr>
          <p:cNvSpPr>
            <a:spLocks noGrp="1"/>
          </p:cNvSpPr>
          <p:nvPr>
            <p:ph type="title" hasCustomPrompt="1"/>
          </p:nvPr>
        </p:nvSpPr>
        <p:spPr>
          <a:xfrm>
            <a:off x="290455" y="467140"/>
            <a:ext cx="7689574" cy="1093304"/>
          </a:xfrm>
        </p:spPr>
        <p:txBody>
          <a:bodyPr anchor="t">
            <a:normAutofit/>
          </a:bodyPr>
          <a:lstStyle>
            <a:lvl1pPr>
              <a:defRPr lang="en-US" sz="4200" b="1" i="0" kern="1200" dirty="0">
                <a:solidFill>
                  <a:schemeClr val="tx1">
                    <a:lumMod val="95000"/>
                    <a:lumOff val="5000"/>
                  </a:schemeClr>
                </a:solidFill>
                <a:latin typeface="Montserrat ExtraBold" pitchFamily="2" charset="77"/>
                <a:ea typeface="+mj-ea"/>
                <a:cs typeface="+mj-cs"/>
              </a:defRPr>
            </a:lvl1pPr>
          </a:lstStyle>
          <a:p>
            <a:r>
              <a:rPr lang="en-GB"/>
              <a:t>TITLE TO GO HERE</a:t>
            </a:r>
            <a:endParaRPr lang="en-US"/>
          </a:p>
        </p:txBody>
      </p:sp>
      <p:sp>
        <p:nvSpPr>
          <p:cNvPr id="23" name="Time">
            <a:extLst>
              <a:ext uri="{FF2B5EF4-FFF2-40B4-BE49-F238E27FC236}">
                <a16:creationId xmlns:a16="http://schemas.microsoft.com/office/drawing/2014/main" id="{C8A68D86-85C2-4E4E-AB52-DBFBC5CB3B5A}"/>
              </a:ext>
            </a:extLst>
          </p:cNvPr>
          <p:cNvSpPr>
            <a:spLocks noGrp="1"/>
          </p:cNvSpPr>
          <p:nvPr>
            <p:ph type="body" sz="quarter" idx="12" hasCustomPrompt="1"/>
          </p:nvPr>
        </p:nvSpPr>
        <p:spPr>
          <a:xfrm>
            <a:off x="846500" y="1792816"/>
            <a:ext cx="5105037" cy="319417"/>
          </a:xfrm>
        </p:spPr>
        <p:txBody>
          <a:bodyPr>
            <a:normAutofit/>
          </a:bodyPr>
          <a:lstStyle>
            <a:lvl1pPr marL="0" indent="0">
              <a:buNone/>
              <a:defRPr sz="1800"/>
            </a:lvl1pPr>
          </a:lstStyle>
          <a:p>
            <a:pPr lvl="0"/>
            <a:r>
              <a:rPr lang="en-GB"/>
              <a:t>XX to XX minutes</a:t>
            </a:r>
            <a:endParaRPr lang="en-US"/>
          </a:p>
        </p:txBody>
      </p:sp>
      <p:sp>
        <p:nvSpPr>
          <p:cNvPr id="24" name="Body Copy">
            <a:extLst>
              <a:ext uri="{FF2B5EF4-FFF2-40B4-BE49-F238E27FC236}">
                <a16:creationId xmlns:a16="http://schemas.microsoft.com/office/drawing/2014/main" id="{99EB5333-586E-AC4D-833F-7E9DC91315D1}"/>
              </a:ext>
            </a:extLst>
          </p:cNvPr>
          <p:cNvSpPr>
            <a:spLocks noGrp="1"/>
          </p:cNvSpPr>
          <p:nvPr>
            <p:ph type="body" sz="quarter" idx="15"/>
          </p:nvPr>
        </p:nvSpPr>
        <p:spPr>
          <a:xfrm>
            <a:off x="382273" y="2395538"/>
            <a:ext cx="5569265" cy="2792412"/>
          </a:xfrm>
          <a:solidFill>
            <a:srgbClr val="00E7BD">
              <a:alpha val="9000"/>
            </a:srgbClr>
          </a:solidFill>
          <a:ln>
            <a:noFill/>
          </a:ln>
        </p:spPr>
        <p:txBody>
          <a:bodyPr lIns="180000" tIns="180000" rIns="180000" bIns="18000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1" name="Body Copy">
            <a:extLst>
              <a:ext uri="{FF2B5EF4-FFF2-40B4-BE49-F238E27FC236}">
                <a16:creationId xmlns:a16="http://schemas.microsoft.com/office/drawing/2014/main" id="{7AF2799C-5C3F-8247-A8FA-723257F8C49C}"/>
              </a:ext>
            </a:extLst>
          </p:cNvPr>
          <p:cNvSpPr>
            <a:spLocks noGrp="1"/>
          </p:cNvSpPr>
          <p:nvPr>
            <p:ph type="body" sz="quarter" idx="13"/>
          </p:nvPr>
        </p:nvSpPr>
        <p:spPr>
          <a:xfrm>
            <a:off x="6240463" y="2395538"/>
            <a:ext cx="5543549" cy="2792412"/>
          </a:xfrm>
          <a:solidFill>
            <a:srgbClr val="00E7BD">
              <a:alpha val="9000"/>
            </a:srgbClr>
          </a:solidFill>
          <a:ln>
            <a:noFill/>
          </a:ln>
        </p:spPr>
        <p:txBody>
          <a:bodyPr lIns="180000" tIns="180000" rIns="180000" bIns="18000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6" name="Rectangle 15">
            <a:extLst>
              <a:ext uri="{FF2B5EF4-FFF2-40B4-BE49-F238E27FC236}">
                <a16:creationId xmlns:a16="http://schemas.microsoft.com/office/drawing/2014/main" id="{2D94F9EC-5C35-1F48-BE90-8309054484DB}"/>
              </a:ext>
            </a:extLst>
          </p:cNvPr>
          <p:cNvSpPr/>
          <p:nvPr userDrawn="1"/>
        </p:nvSpPr>
        <p:spPr>
          <a:xfrm>
            <a:off x="0" y="5714804"/>
            <a:ext cx="12192000" cy="1143196"/>
          </a:xfrm>
          <a:prstGeom prst="rect">
            <a:avLst/>
          </a:prstGeom>
          <a:solidFill>
            <a:srgbClr val="00E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descr="A picture containing person&#10;&#10;Description automatically generated">
            <a:extLst>
              <a:ext uri="{FF2B5EF4-FFF2-40B4-BE49-F238E27FC236}">
                <a16:creationId xmlns:a16="http://schemas.microsoft.com/office/drawing/2014/main" id="{B5405EAB-8E7F-5C42-851B-A0419B474941}"/>
              </a:ext>
            </a:extLst>
          </p:cNvPr>
          <p:cNvPicPr>
            <a:picLocks noChangeAspect="1"/>
          </p:cNvPicPr>
          <p:nvPr userDrawn="1"/>
        </p:nvPicPr>
        <p:blipFill rotWithShape="1">
          <a:blip r:embed="rId2"/>
          <a:srcRect r="18535"/>
          <a:stretch/>
        </p:blipFill>
        <p:spPr>
          <a:xfrm>
            <a:off x="10275010" y="4075636"/>
            <a:ext cx="1916990" cy="2792412"/>
          </a:xfrm>
          <a:prstGeom prst="rect">
            <a:avLst/>
          </a:prstGeom>
        </p:spPr>
      </p:pic>
      <p:pic>
        <p:nvPicPr>
          <p:cNvPr id="17" name="Picture 16">
            <a:extLst>
              <a:ext uri="{FF2B5EF4-FFF2-40B4-BE49-F238E27FC236}">
                <a16:creationId xmlns:a16="http://schemas.microsoft.com/office/drawing/2014/main" id="{D313F619-C287-8F43-8B0A-25FAFE55BF68}"/>
              </a:ext>
            </a:extLst>
          </p:cNvPr>
          <p:cNvPicPr>
            <a:picLocks noChangeAspect="1"/>
          </p:cNvPicPr>
          <p:nvPr userDrawn="1"/>
        </p:nvPicPr>
        <p:blipFill>
          <a:blip r:embed="rId3"/>
          <a:stretch>
            <a:fillRect/>
          </a:stretch>
        </p:blipFill>
        <p:spPr>
          <a:xfrm>
            <a:off x="9843130" y="5714804"/>
            <a:ext cx="2032348" cy="1143196"/>
          </a:xfrm>
          <a:prstGeom prst="rect">
            <a:avLst/>
          </a:prstGeom>
        </p:spPr>
      </p:pic>
      <p:pic>
        <p:nvPicPr>
          <p:cNvPr id="19" name="Picture 18" descr="Logo&#10;&#10;Description automatically generated">
            <a:extLst>
              <a:ext uri="{FF2B5EF4-FFF2-40B4-BE49-F238E27FC236}">
                <a16:creationId xmlns:a16="http://schemas.microsoft.com/office/drawing/2014/main" id="{FC67C5A0-D01D-E54F-857E-11C8600FF38E}"/>
              </a:ext>
            </a:extLst>
          </p:cNvPr>
          <p:cNvPicPr>
            <a:picLocks noChangeAspect="1"/>
          </p:cNvPicPr>
          <p:nvPr userDrawn="1"/>
        </p:nvPicPr>
        <p:blipFill>
          <a:blip r:embed="rId4"/>
          <a:stretch>
            <a:fillRect/>
          </a:stretch>
        </p:blipFill>
        <p:spPr>
          <a:xfrm>
            <a:off x="10395293" y="389693"/>
            <a:ext cx="1459057" cy="846253"/>
          </a:xfrm>
          <a:prstGeom prst="rect">
            <a:avLst/>
          </a:prstGeom>
        </p:spPr>
      </p:pic>
      <p:sp>
        <p:nvSpPr>
          <p:cNvPr id="15" name="Footer Placeholder 7">
            <a:extLst>
              <a:ext uri="{FF2B5EF4-FFF2-40B4-BE49-F238E27FC236}">
                <a16:creationId xmlns:a16="http://schemas.microsoft.com/office/drawing/2014/main" id="{C3CCD9EE-ABA0-B34B-9A10-3FA8BC3DAC5E}"/>
              </a:ext>
            </a:extLst>
          </p:cNvPr>
          <p:cNvSpPr>
            <a:spLocks noGrp="1"/>
          </p:cNvSpPr>
          <p:nvPr>
            <p:ph type="ftr" sz="quarter" idx="14"/>
          </p:nvPr>
        </p:nvSpPr>
        <p:spPr>
          <a:xfrm>
            <a:off x="280516" y="6023044"/>
            <a:ext cx="6994044" cy="365125"/>
          </a:xfrm>
        </p:spPr>
        <p:txBody>
          <a:bodyPr/>
          <a:lstStyle/>
          <a:p>
            <a:r>
              <a:rPr lang="en-US"/>
              <a:t>Campaigning</a:t>
            </a:r>
          </a:p>
        </p:txBody>
      </p:sp>
      <p:sp>
        <p:nvSpPr>
          <p:cNvPr id="18" name="Footer Placeholder 40">
            <a:hlinkClick r:id="rId5"/>
            <a:extLst>
              <a:ext uri="{FF2B5EF4-FFF2-40B4-BE49-F238E27FC236}">
                <a16:creationId xmlns:a16="http://schemas.microsoft.com/office/drawing/2014/main" id="{9EBC4A56-1369-B548-9BDF-7C10E03AC4EF}"/>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err="1">
                <a:solidFill>
                  <a:schemeClr val="tx1"/>
                </a:solidFill>
              </a:rPr>
              <a:t>electoralcommission.org.uk</a:t>
            </a:r>
            <a:r>
              <a:rPr lang="en-US" sz="900" b="0" u="none">
                <a:solidFill>
                  <a:schemeClr val="tx1"/>
                </a:solidFill>
              </a:rPr>
              <a:t>/learning</a:t>
            </a:r>
          </a:p>
        </p:txBody>
      </p:sp>
    </p:spTree>
    <p:extLst>
      <p:ext uri="{BB962C8B-B14F-4D97-AF65-F5344CB8AC3E}">
        <p14:creationId xmlns:p14="http://schemas.microsoft.com/office/powerpoint/2010/main" val="23114816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Title and Content 2col">
    <p:spTree>
      <p:nvGrpSpPr>
        <p:cNvPr id="1" name=""/>
        <p:cNvGrpSpPr/>
        <p:nvPr/>
      </p:nvGrpSpPr>
      <p:grpSpPr>
        <a:xfrm>
          <a:off x="0" y="0"/>
          <a:ext cx="0" cy="0"/>
          <a:chOff x="0" y="0"/>
          <a:chExt cx="0" cy="0"/>
        </a:xfrm>
      </p:grpSpPr>
      <p:sp>
        <p:nvSpPr>
          <p:cNvPr id="22" name="Page Title">
            <a:extLst>
              <a:ext uri="{FF2B5EF4-FFF2-40B4-BE49-F238E27FC236}">
                <a16:creationId xmlns:a16="http://schemas.microsoft.com/office/drawing/2014/main" id="{E8FDF040-170A-A54F-87E4-3F257B612573}"/>
              </a:ext>
            </a:extLst>
          </p:cNvPr>
          <p:cNvSpPr>
            <a:spLocks noGrp="1"/>
          </p:cNvSpPr>
          <p:nvPr>
            <p:ph type="title" hasCustomPrompt="1"/>
          </p:nvPr>
        </p:nvSpPr>
        <p:spPr>
          <a:xfrm>
            <a:off x="290455" y="467140"/>
            <a:ext cx="7689574" cy="1093304"/>
          </a:xfrm>
        </p:spPr>
        <p:txBody>
          <a:bodyPr anchor="t">
            <a:normAutofit/>
          </a:bodyPr>
          <a:lstStyle>
            <a:lvl1pPr>
              <a:defRPr lang="en-US" sz="4200" b="1" i="0" kern="1200" dirty="0">
                <a:solidFill>
                  <a:schemeClr val="tx1">
                    <a:lumMod val="95000"/>
                    <a:lumOff val="5000"/>
                  </a:schemeClr>
                </a:solidFill>
                <a:latin typeface="Montserrat ExtraBold" pitchFamily="2" charset="77"/>
                <a:ea typeface="+mj-ea"/>
                <a:cs typeface="+mj-cs"/>
              </a:defRPr>
            </a:lvl1pPr>
          </a:lstStyle>
          <a:p>
            <a:r>
              <a:rPr lang="en-GB"/>
              <a:t>TITLE TO GO HERE</a:t>
            </a:r>
            <a:endParaRPr lang="en-US"/>
          </a:p>
        </p:txBody>
      </p:sp>
      <p:sp>
        <p:nvSpPr>
          <p:cNvPr id="23" name="Time">
            <a:extLst>
              <a:ext uri="{FF2B5EF4-FFF2-40B4-BE49-F238E27FC236}">
                <a16:creationId xmlns:a16="http://schemas.microsoft.com/office/drawing/2014/main" id="{C8A68D86-85C2-4E4E-AB52-DBFBC5CB3B5A}"/>
              </a:ext>
            </a:extLst>
          </p:cNvPr>
          <p:cNvSpPr>
            <a:spLocks noGrp="1"/>
          </p:cNvSpPr>
          <p:nvPr>
            <p:ph type="body" sz="quarter" idx="12" hasCustomPrompt="1"/>
          </p:nvPr>
        </p:nvSpPr>
        <p:spPr>
          <a:xfrm>
            <a:off x="290456" y="1792816"/>
            <a:ext cx="5661082" cy="319417"/>
          </a:xfrm>
        </p:spPr>
        <p:txBody>
          <a:bodyPr>
            <a:normAutofit/>
          </a:bodyPr>
          <a:lstStyle>
            <a:lvl1pPr marL="0" indent="0">
              <a:buNone/>
              <a:defRPr sz="1800"/>
            </a:lvl1pPr>
          </a:lstStyle>
          <a:p>
            <a:pPr lvl="0"/>
            <a:r>
              <a:rPr lang="en-GB"/>
              <a:t>XX to XX minutes</a:t>
            </a:r>
            <a:endParaRPr lang="en-US"/>
          </a:p>
        </p:txBody>
      </p:sp>
      <p:sp>
        <p:nvSpPr>
          <p:cNvPr id="24" name="Body Copy">
            <a:extLst>
              <a:ext uri="{FF2B5EF4-FFF2-40B4-BE49-F238E27FC236}">
                <a16:creationId xmlns:a16="http://schemas.microsoft.com/office/drawing/2014/main" id="{99EB5333-586E-AC4D-833F-7E9DC91315D1}"/>
              </a:ext>
            </a:extLst>
          </p:cNvPr>
          <p:cNvSpPr>
            <a:spLocks noGrp="1"/>
          </p:cNvSpPr>
          <p:nvPr>
            <p:ph type="body" sz="quarter" idx="15"/>
          </p:nvPr>
        </p:nvSpPr>
        <p:spPr>
          <a:xfrm>
            <a:off x="382273" y="2395538"/>
            <a:ext cx="5569265" cy="2792412"/>
          </a:xfrm>
          <a:solidFill>
            <a:srgbClr val="00E7BD">
              <a:alpha val="9000"/>
            </a:srgbClr>
          </a:solidFill>
          <a:ln>
            <a:noFill/>
          </a:ln>
        </p:spPr>
        <p:txBody>
          <a:bodyPr lIns="180000" tIns="180000" rIns="180000" bIns="18000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1" name="Body Copy">
            <a:extLst>
              <a:ext uri="{FF2B5EF4-FFF2-40B4-BE49-F238E27FC236}">
                <a16:creationId xmlns:a16="http://schemas.microsoft.com/office/drawing/2014/main" id="{7AF2799C-5C3F-8247-A8FA-723257F8C49C}"/>
              </a:ext>
            </a:extLst>
          </p:cNvPr>
          <p:cNvSpPr>
            <a:spLocks noGrp="1"/>
          </p:cNvSpPr>
          <p:nvPr>
            <p:ph type="body" sz="quarter" idx="13"/>
          </p:nvPr>
        </p:nvSpPr>
        <p:spPr>
          <a:xfrm>
            <a:off x="6240463" y="2395538"/>
            <a:ext cx="5543549" cy="2792412"/>
          </a:xfrm>
          <a:solidFill>
            <a:srgbClr val="00E7BD">
              <a:alpha val="9000"/>
            </a:srgbClr>
          </a:solidFill>
          <a:ln>
            <a:noFill/>
          </a:ln>
        </p:spPr>
        <p:txBody>
          <a:bodyPr lIns="180000" tIns="180000" rIns="180000" bIns="18000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6" name="Rectangle 15">
            <a:extLst>
              <a:ext uri="{FF2B5EF4-FFF2-40B4-BE49-F238E27FC236}">
                <a16:creationId xmlns:a16="http://schemas.microsoft.com/office/drawing/2014/main" id="{2D94F9EC-5C35-1F48-BE90-8309054484DB}"/>
              </a:ext>
            </a:extLst>
          </p:cNvPr>
          <p:cNvSpPr/>
          <p:nvPr userDrawn="1"/>
        </p:nvSpPr>
        <p:spPr>
          <a:xfrm>
            <a:off x="0" y="5714804"/>
            <a:ext cx="12192000" cy="1143196"/>
          </a:xfrm>
          <a:prstGeom prst="rect">
            <a:avLst/>
          </a:prstGeom>
          <a:solidFill>
            <a:srgbClr val="00E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descr="A picture containing person&#10;&#10;Description automatically generated">
            <a:extLst>
              <a:ext uri="{FF2B5EF4-FFF2-40B4-BE49-F238E27FC236}">
                <a16:creationId xmlns:a16="http://schemas.microsoft.com/office/drawing/2014/main" id="{B5405EAB-8E7F-5C42-851B-A0419B474941}"/>
              </a:ext>
            </a:extLst>
          </p:cNvPr>
          <p:cNvPicPr>
            <a:picLocks noChangeAspect="1"/>
          </p:cNvPicPr>
          <p:nvPr userDrawn="1"/>
        </p:nvPicPr>
        <p:blipFill rotWithShape="1">
          <a:blip r:embed="rId2"/>
          <a:srcRect r="18535"/>
          <a:stretch/>
        </p:blipFill>
        <p:spPr>
          <a:xfrm>
            <a:off x="10275010" y="4075636"/>
            <a:ext cx="1916990" cy="2792412"/>
          </a:xfrm>
          <a:prstGeom prst="rect">
            <a:avLst/>
          </a:prstGeom>
        </p:spPr>
      </p:pic>
      <p:pic>
        <p:nvPicPr>
          <p:cNvPr id="17" name="Picture 16">
            <a:extLst>
              <a:ext uri="{FF2B5EF4-FFF2-40B4-BE49-F238E27FC236}">
                <a16:creationId xmlns:a16="http://schemas.microsoft.com/office/drawing/2014/main" id="{D313F619-C287-8F43-8B0A-25FAFE55BF68}"/>
              </a:ext>
            </a:extLst>
          </p:cNvPr>
          <p:cNvPicPr>
            <a:picLocks noChangeAspect="1"/>
          </p:cNvPicPr>
          <p:nvPr userDrawn="1"/>
        </p:nvPicPr>
        <p:blipFill>
          <a:blip r:embed="rId3"/>
          <a:stretch>
            <a:fillRect/>
          </a:stretch>
        </p:blipFill>
        <p:spPr>
          <a:xfrm>
            <a:off x="9843130" y="5714804"/>
            <a:ext cx="2032348" cy="1143196"/>
          </a:xfrm>
          <a:prstGeom prst="rect">
            <a:avLst/>
          </a:prstGeom>
        </p:spPr>
      </p:pic>
      <p:pic>
        <p:nvPicPr>
          <p:cNvPr id="19" name="Picture 18" descr="Logo&#10;&#10;Description automatically generated">
            <a:extLst>
              <a:ext uri="{FF2B5EF4-FFF2-40B4-BE49-F238E27FC236}">
                <a16:creationId xmlns:a16="http://schemas.microsoft.com/office/drawing/2014/main" id="{FC67C5A0-D01D-E54F-857E-11C8600FF38E}"/>
              </a:ext>
            </a:extLst>
          </p:cNvPr>
          <p:cNvPicPr>
            <a:picLocks noChangeAspect="1"/>
          </p:cNvPicPr>
          <p:nvPr userDrawn="1"/>
        </p:nvPicPr>
        <p:blipFill>
          <a:blip r:embed="rId4"/>
          <a:stretch>
            <a:fillRect/>
          </a:stretch>
        </p:blipFill>
        <p:spPr>
          <a:xfrm>
            <a:off x="10395293" y="389693"/>
            <a:ext cx="1459057" cy="846253"/>
          </a:xfrm>
          <a:prstGeom prst="rect">
            <a:avLst/>
          </a:prstGeom>
        </p:spPr>
      </p:pic>
      <p:sp>
        <p:nvSpPr>
          <p:cNvPr id="15" name="Footer Placeholder 7">
            <a:extLst>
              <a:ext uri="{FF2B5EF4-FFF2-40B4-BE49-F238E27FC236}">
                <a16:creationId xmlns:a16="http://schemas.microsoft.com/office/drawing/2014/main" id="{C3CCD9EE-ABA0-B34B-9A10-3FA8BC3DAC5E}"/>
              </a:ext>
            </a:extLst>
          </p:cNvPr>
          <p:cNvSpPr>
            <a:spLocks noGrp="1"/>
          </p:cNvSpPr>
          <p:nvPr>
            <p:ph type="ftr" sz="quarter" idx="14"/>
          </p:nvPr>
        </p:nvSpPr>
        <p:spPr>
          <a:xfrm>
            <a:off x="280516" y="6023044"/>
            <a:ext cx="6994044" cy="365125"/>
          </a:xfrm>
        </p:spPr>
        <p:txBody>
          <a:bodyPr/>
          <a:lstStyle/>
          <a:p>
            <a:r>
              <a:rPr lang="en-US"/>
              <a:t>Campaigning</a:t>
            </a:r>
          </a:p>
        </p:txBody>
      </p:sp>
      <p:sp>
        <p:nvSpPr>
          <p:cNvPr id="18" name="Footer Placeholder 40">
            <a:hlinkClick r:id="rId5"/>
            <a:extLst>
              <a:ext uri="{FF2B5EF4-FFF2-40B4-BE49-F238E27FC236}">
                <a16:creationId xmlns:a16="http://schemas.microsoft.com/office/drawing/2014/main" id="{9EBC4A56-1369-B548-9BDF-7C10E03AC4EF}"/>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err="1">
                <a:solidFill>
                  <a:schemeClr val="tx1"/>
                </a:solidFill>
              </a:rPr>
              <a:t>electoralcommission.org.uk</a:t>
            </a:r>
            <a:r>
              <a:rPr lang="en-US" sz="900" b="0" u="none">
                <a:solidFill>
                  <a:schemeClr val="tx1"/>
                </a:solidFill>
              </a:rPr>
              <a:t>/learning</a:t>
            </a:r>
          </a:p>
        </p:txBody>
      </p:sp>
    </p:spTree>
    <p:extLst>
      <p:ext uri="{BB962C8B-B14F-4D97-AF65-F5344CB8AC3E}">
        <p14:creationId xmlns:p14="http://schemas.microsoft.com/office/powerpoint/2010/main" val="31384574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4" name="Page Title">
            <a:extLst>
              <a:ext uri="{FF2B5EF4-FFF2-40B4-BE49-F238E27FC236}">
                <a16:creationId xmlns:a16="http://schemas.microsoft.com/office/drawing/2014/main" id="{835CA9BB-A6B4-CA47-B677-9D20AA2EE172}"/>
              </a:ext>
            </a:extLst>
          </p:cNvPr>
          <p:cNvSpPr>
            <a:spLocks noGrp="1"/>
          </p:cNvSpPr>
          <p:nvPr>
            <p:ph type="title" hasCustomPrompt="1"/>
          </p:nvPr>
        </p:nvSpPr>
        <p:spPr>
          <a:xfrm>
            <a:off x="290455" y="467140"/>
            <a:ext cx="7689574" cy="1093304"/>
          </a:xfrm>
        </p:spPr>
        <p:txBody>
          <a:bodyPr anchor="t"/>
          <a:lstStyle>
            <a:lvl1pPr>
              <a:defRPr lang="en-GB" sz="4200" b="1" i="0" kern="1200" dirty="0">
                <a:solidFill>
                  <a:schemeClr val="tx1">
                    <a:lumMod val="95000"/>
                    <a:lumOff val="5000"/>
                  </a:schemeClr>
                </a:solidFill>
                <a:latin typeface="Montserrat ExtraBold" pitchFamily="2" charset="77"/>
                <a:ea typeface="+mj-ea"/>
                <a:cs typeface="+mj-cs"/>
              </a:defRPr>
            </a:lvl1pPr>
          </a:lstStyle>
          <a:p>
            <a:r>
              <a:rPr lang="en-GB"/>
              <a:t>TITLE TO GO HERE</a:t>
            </a:r>
            <a:endParaRPr lang="en-US"/>
          </a:p>
        </p:txBody>
      </p:sp>
      <p:sp>
        <p:nvSpPr>
          <p:cNvPr id="26" name="Time">
            <a:extLst>
              <a:ext uri="{FF2B5EF4-FFF2-40B4-BE49-F238E27FC236}">
                <a16:creationId xmlns:a16="http://schemas.microsoft.com/office/drawing/2014/main" id="{480B6F42-61AE-044F-9B06-7D28CE83418D}"/>
              </a:ext>
            </a:extLst>
          </p:cNvPr>
          <p:cNvSpPr>
            <a:spLocks noGrp="1"/>
          </p:cNvSpPr>
          <p:nvPr>
            <p:ph type="body" sz="quarter" idx="12" hasCustomPrompt="1"/>
          </p:nvPr>
        </p:nvSpPr>
        <p:spPr>
          <a:xfrm>
            <a:off x="846501" y="1792816"/>
            <a:ext cx="6728746" cy="319417"/>
          </a:xfrm>
        </p:spPr>
        <p:txBody>
          <a:bodyPr>
            <a:normAutofit/>
          </a:bodyPr>
          <a:lstStyle>
            <a:lvl1pPr marL="0" indent="0">
              <a:buNone/>
              <a:defRPr sz="1800"/>
            </a:lvl1pPr>
          </a:lstStyle>
          <a:p>
            <a:pPr lvl="0"/>
            <a:r>
              <a:rPr lang="en-GB"/>
              <a:t>XX to XX minutes</a:t>
            </a:r>
            <a:endParaRPr lang="en-US"/>
          </a:p>
        </p:txBody>
      </p:sp>
      <p:pic>
        <p:nvPicPr>
          <p:cNvPr id="25" name="Clock Icon">
            <a:extLst>
              <a:ext uri="{FF2B5EF4-FFF2-40B4-BE49-F238E27FC236}">
                <a16:creationId xmlns:a16="http://schemas.microsoft.com/office/drawing/2014/main" id="{3B6F75D2-1137-CA45-AFB2-267C4F6EBDD0}"/>
              </a:ext>
            </a:extLst>
          </p:cNvPr>
          <p:cNvPicPr>
            <a:picLocks noChangeAspect="1"/>
          </p:cNvPicPr>
          <p:nvPr userDrawn="1"/>
        </p:nvPicPr>
        <p:blipFill>
          <a:blip r:embed="rId2"/>
          <a:srcRect/>
          <a:stretch/>
        </p:blipFill>
        <p:spPr>
          <a:xfrm>
            <a:off x="371475" y="1733852"/>
            <a:ext cx="411086" cy="411086"/>
          </a:xfrm>
          <a:prstGeom prst="rect">
            <a:avLst/>
          </a:prstGeom>
        </p:spPr>
      </p:pic>
      <p:sp>
        <p:nvSpPr>
          <p:cNvPr id="29" name="Body Copy">
            <a:extLst>
              <a:ext uri="{FF2B5EF4-FFF2-40B4-BE49-F238E27FC236}">
                <a16:creationId xmlns:a16="http://schemas.microsoft.com/office/drawing/2014/main" id="{6F329B5F-842D-9B45-BE3D-FF08822D72F3}"/>
              </a:ext>
            </a:extLst>
          </p:cNvPr>
          <p:cNvSpPr>
            <a:spLocks noGrp="1"/>
          </p:cNvSpPr>
          <p:nvPr>
            <p:ph type="body" sz="quarter" idx="11"/>
          </p:nvPr>
        </p:nvSpPr>
        <p:spPr>
          <a:xfrm>
            <a:off x="390939" y="2395538"/>
            <a:ext cx="7235760" cy="2792412"/>
          </a:xfrm>
          <a:solidFill>
            <a:srgbClr val="FF8BFF">
              <a:alpha val="9000"/>
            </a:srgbClr>
          </a:solidFill>
          <a:ln>
            <a:noFill/>
          </a:ln>
        </p:spPr>
        <p:txBody>
          <a:bodyPr lIns="180000" tIns="180000" rIns="180000" bIns="180000"/>
          <a:lstStyle>
            <a:lvl1pPr>
              <a:buClr>
                <a:srgbClr val="FF8BFF"/>
              </a:buClr>
              <a:defRPr/>
            </a:lvl1pPr>
            <a:lvl2pPr>
              <a:buClr>
                <a:srgbClr val="FF8BFF"/>
              </a:buClr>
              <a:defRPr/>
            </a:lvl2pPr>
            <a:lvl3pPr>
              <a:buClr>
                <a:srgbClr val="FF8BFF"/>
              </a:buClr>
              <a:defRPr/>
            </a:lvl3pPr>
            <a:lvl4pPr>
              <a:buClr>
                <a:srgbClr val="FF8BFF"/>
              </a:buClr>
              <a:defRPr/>
            </a:lvl4pPr>
            <a:lvl5pPr>
              <a:buClr>
                <a:srgbClr val="FF8BFF"/>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2" name="Rectangle 11">
            <a:extLst>
              <a:ext uri="{FF2B5EF4-FFF2-40B4-BE49-F238E27FC236}">
                <a16:creationId xmlns:a16="http://schemas.microsoft.com/office/drawing/2014/main" id="{7F014093-AF3A-5B44-9D6D-8CAD7FCBB4E6}"/>
              </a:ext>
              <a:ext uri="{C183D7F6-B498-43B3-948B-1728B52AA6E4}">
                <adec:decorative xmlns:adec="http://schemas.microsoft.com/office/drawing/2017/decorative" val="1"/>
              </a:ext>
            </a:extLst>
          </p:cNvPr>
          <p:cNvSpPr/>
          <p:nvPr userDrawn="1"/>
        </p:nvSpPr>
        <p:spPr>
          <a:xfrm>
            <a:off x="0" y="5714804"/>
            <a:ext cx="12192000" cy="1143196"/>
          </a:xfrm>
          <a:prstGeom prst="rect">
            <a:avLst/>
          </a:prstGeom>
          <a:solidFill>
            <a:srgbClr val="FF8B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92C7A236-B87E-2045-B97C-C797C85BA9E4}"/>
              </a:ext>
            </a:extLst>
          </p:cNvPr>
          <p:cNvPicPr>
            <a:picLocks noChangeAspect="1"/>
          </p:cNvPicPr>
          <p:nvPr userDrawn="1"/>
        </p:nvPicPr>
        <p:blipFill rotWithShape="1">
          <a:blip r:embed="rId3"/>
          <a:srcRect l="3461" r="6942" b="3737"/>
          <a:stretch/>
        </p:blipFill>
        <p:spPr>
          <a:xfrm>
            <a:off x="6240463" y="790543"/>
            <a:ext cx="5951537" cy="6076621"/>
          </a:xfrm>
          <a:prstGeom prst="rect">
            <a:avLst/>
          </a:prstGeom>
        </p:spPr>
      </p:pic>
      <p:pic>
        <p:nvPicPr>
          <p:cNvPr id="7" name="Picture 6">
            <a:extLst>
              <a:ext uri="{FF2B5EF4-FFF2-40B4-BE49-F238E27FC236}">
                <a16:creationId xmlns:a16="http://schemas.microsoft.com/office/drawing/2014/main" id="{FBFED271-93C0-B449-8AA0-7EFCECB76C04}"/>
              </a:ext>
              <a:ext uri="{C183D7F6-B498-43B3-948B-1728B52AA6E4}">
                <adec:decorative xmlns:adec="http://schemas.microsoft.com/office/drawing/2017/decorative" val="1"/>
              </a:ext>
            </a:extLst>
          </p:cNvPr>
          <p:cNvPicPr>
            <a:picLocks noChangeAspect="1"/>
          </p:cNvPicPr>
          <p:nvPr userDrawn="1"/>
        </p:nvPicPr>
        <p:blipFill>
          <a:blip r:embed="rId4"/>
          <a:stretch>
            <a:fillRect/>
          </a:stretch>
        </p:blipFill>
        <p:spPr>
          <a:xfrm>
            <a:off x="9843130" y="5714804"/>
            <a:ext cx="2032348" cy="1143196"/>
          </a:xfrm>
          <a:prstGeom prst="rect">
            <a:avLst/>
          </a:prstGeom>
        </p:spPr>
      </p:pic>
      <p:pic>
        <p:nvPicPr>
          <p:cNvPr id="38" name="Logo">
            <a:extLst>
              <a:ext uri="{FF2B5EF4-FFF2-40B4-BE49-F238E27FC236}">
                <a16:creationId xmlns:a16="http://schemas.microsoft.com/office/drawing/2014/main" id="{4631544C-04FC-0D46-9813-A1C19C52F0E6}"/>
              </a:ext>
              <a:ext uri="{C183D7F6-B498-43B3-948B-1728B52AA6E4}">
                <adec:decorative xmlns:adec="http://schemas.microsoft.com/office/drawing/2017/decorative" val="1"/>
              </a:ext>
            </a:extLst>
          </p:cNvPr>
          <p:cNvPicPr>
            <a:picLocks noChangeAspect="1"/>
          </p:cNvPicPr>
          <p:nvPr userDrawn="1"/>
        </p:nvPicPr>
        <p:blipFill>
          <a:blip r:embed="rId5"/>
          <a:stretch>
            <a:fillRect/>
          </a:stretch>
        </p:blipFill>
        <p:spPr>
          <a:xfrm>
            <a:off x="10395293" y="389693"/>
            <a:ext cx="1459057" cy="846253"/>
          </a:xfrm>
          <a:prstGeom prst="rect">
            <a:avLst/>
          </a:prstGeom>
        </p:spPr>
      </p:pic>
      <p:sp>
        <p:nvSpPr>
          <p:cNvPr id="16" name="Footer Placeholder 7">
            <a:extLst>
              <a:ext uri="{FF2B5EF4-FFF2-40B4-BE49-F238E27FC236}">
                <a16:creationId xmlns:a16="http://schemas.microsoft.com/office/drawing/2014/main" id="{92D35E03-6A57-D849-93BD-33782AD5DF41}"/>
              </a:ext>
            </a:extLst>
          </p:cNvPr>
          <p:cNvSpPr>
            <a:spLocks noGrp="1"/>
          </p:cNvSpPr>
          <p:nvPr>
            <p:ph type="ftr" sz="quarter" idx="14"/>
          </p:nvPr>
        </p:nvSpPr>
        <p:spPr>
          <a:xfrm>
            <a:off x="280516" y="6023044"/>
            <a:ext cx="6994044" cy="365125"/>
          </a:xfrm>
        </p:spPr>
        <p:txBody>
          <a:bodyPr/>
          <a:lstStyle/>
          <a:p>
            <a:r>
              <a:rPr lang="en-US"/>
              <a:t>Campaigning</a:t>
            </a:r>
          </a:p>
        </p:txBody>
      </p:sp>
      <p:sp>
        <p:nvSpPr>
          <p:cNvPr id="17" name="Footer Placeholder 40">
            <a:hlinkClick r:id="rId6"/>
            <a:extLst>
              <a:ext uri="{FF2B5EF4-FFF2-40B4-BE49-F238E27FC236}">
                <a16:creationId xmlns:a16="http://schemas.microsoft.com/office/drawing/2014/main" id="{46024BBD-BF3A-7F4F-98AC-38887AABAE25}"/>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err="1">
                <a:solidFill>
                  <a:schemeClr val="tx1"/>
                </a:solidFill>
              </a:rPr>
              <a:t>electoralcommission.org.uk</a:t>
            </a:r>
            <a:r>
              <a:rPr lang="en-US" sz="900" b="0" u="none">
                <a:solidFill>
                  <a:schemeClr val="tx1"/>
                </a:solidFill>
              </a:rPr>
              <a:t>/learning</a:t>
            </a:r>
          </a:p>
        </p:txBody>
      </p:sp>
    </p:spTree>
    <p:extLst>
      <p:ext uri="{BB962C8B-B14F-4D97-AF65-F5344CB8AC3E}">
        <p14:creationId xmlns:p14="http://schemas.microsoft.com/office/powerpoint/2010/main" val="3085671671"/>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8.xml"/><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image" Target="../media/image22.png"/><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image" Target="../media/image21.png"/><Relationship Id="rId5" Type="http://schemas.openxmlformats.org/officeDocument/2006/relationships/slideLayout" Target="../slideLayouts/slideLayout45.xml"/><Relationship Id="rId10" Type="http://schemas.openxmlformats.org/officeDocument/2006/relationships/theme" Target="../theme/theme2.xml"/><Relationship Id="rId4" Type="http://schemas.openxmlformats.org/officeDocument/2006/relationships/slideLayout" Target="../slideLayouts/slideLayout44.xml"/><Relationship Id="rId9" Type="http://schemas.openxmlformats.org/officeDocument/2006/relationships/slideLayout" Target="../slideLayouts/slideLayout4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7.xml"/><Relationship Id="rId13" Type="http://schemas.openxmlformats.org/officeDocument/2006/relationships/theme" Target="../theme/theme3.xml"/><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slideLayout" Target="../slideLayouts/slideLayout61.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 Id="rId14" Type="http://schemas.openxmlformats.org/officeDocument/2006/relationships/image" Target="../media/image40.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age Title">
            <a:extLst>
              <a:ext uri="{FF2B5EF4-FFF2-40B4-BE49-F238E27FC236}">
                <a16:creationId xmlns:a16="http://schemas.microsoft.com/office/drawing/2014/main" id="{2605799E-3C53-A84D-9EE0-17323F529908}"/>
              </a:ext>
            </a:extLst>
          </p:cNvPr>
          <p:cNvSpPr>
            <a:spLocks noGrp="1"/>
          </p:cNvSpPr>
          <p:nvPr>
            <p:ph type="title"/>
          </p:nvPr>
        </p:nvSpPr>
        <p:spPr>
          <a:xfrm>
            <a:off x="390939"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Page copy">
            <a:extLst>
              <a:ext uri="{FF2B5EF4-FFF2-40B4-BE49-F238E27FC236}">
                <a16:creationId xmlns:a16="http://schemas.microsoft.com/office/drawing/2014/main" id="{987F9996-A406-314D-BFF7-25EC3CE26BA0}"/>
              </a:ext>
            </a:extLst>
          </p:cNvPr>
          <p:cNvSpPr>
            <a:spLocks noGrp="1"/>
          </p:cNvSpPr>
          <p:nvPr>
            <p:ph type="body" idx="1"/>
          </p:nvPr>
        </p:nvSpPr>
        <p:spPr>
          <a:xfrm>
            <a:off x="390939"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3" name="Footer Placeholder 12">
            <a:extLst>
              <a:ext uri="{FF2B5EF4-FFF2-40B4-BE49-F238E27FC236}">
                <a16:creationId xmlns:a16="http://schemas.microsoft.com/office/drawing/2014/main" id="{006EFD54-0B76-9142-B3BA-8C5FA2817BFB}"/>
              </a:ext>
            </a:extLst>
          </p:cNvPr>
          <p:cNvSpPr>
            <a:spLocks noGrp="1"/>
          </p:cNvSpPr>
          <p:nvPr>
            <p:ph type="ftr" sz="quarter" idx="3"/>
          </p:nvPr>
        </p:nvSpPr>
        <p:spPr>
          <a:xfrm>
            <a:off x="280515" y="6127750"/>
            <a:ext cx="11503497" cy="365125"/>
          </a:xfrm>
          <a:prstGeom prst="rect">
            <a:avLst/>
          </a:prstGeom>
        </p:spPr>
        <p:txBody>
          <a:bodyPr vert="horz" lIns="91440" tIns="45720" rIns="91440" bIns="45720" rtlCol="0" anchor="ctr"/>
          <a:lstStyle>
            <a:lvl1pPr algn="l">
              <a:defRPr sz="1200" b="1" i="0">
                <a:solidFill>
                  <a:schemeClr val="tx1"/>
                </a:solidFill>
                <a:latin typeface="Montserrat" pitchFamily="2" charset="77"/>
              </a:defRPr>
            </a:lvl1pPr>
          </a:lstStyle>
          <a:p>
            <a:r>
              <a:rPr lang="en-US"/>
              <a:t>Campaigning</a:t>
            </a:r>
          </a:p>
        </p:txBody>
      </p:sp>
    </p:spTree>
    <p:extLst>
      <p:ext uri="{BB962C8B-B14F-4D97-AF65-F5344CB8AC3E}">
        <p14:creationId xmlns:p14="http://schemas.microsoft.com/office/powerpoint/2010/main" val="390315080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 id="2147483696" r:id="rId36"/>
    <p:sldLayoutId id="2147483697" r:id="rId37"/>
    <p:sldLayoutId id="2147483698" r:id="rId38"/>
    <p:sldLayoutId id="2147483699" r:id="rId39"/>
    <p:sldLayoutId id="2147483700" r:id="rId40"/>
  </p:sldLayoutIdLst>
  <p:hf sldNum="0" hdr="0" dt="0"/>
  <p:txStyles>
    <p:titleStyle>
      <a:lvl1pPr algn="l" defTabSz="914400" rtl="0" eaLnBrk="1" latinLnBrk="0" hangingPunct="1">
        <a:lnSpc>
          <a:spcPct val="90000"/>
        </a:lnSpc>
        <a:spcBef>
          <a:spcPct val="0"/>
        </a:spcBef>
        <a:buNone/>
        <a:defRPr sz="4200" b="1" i="0" kern="1200">
          <a:solidFill>
            <a:schemeClr val="tx1">
              <a:lumMod val="95000"/>
              <a:lumOff val="5000"/>
            </a:schemeClr>
          </a:solidFill>
          <a:latin typeface="Montserrat ExtraBold" pitchFamily="2" charset="77"/>
          <a:ea typeface="+mj-ea"/>
          <a:cs typeface="+mj-cs"/>
        </a:defRPr>
      </a:lvl1pPr>
    </p:titleStyle>
    <p:bodyStyle>
      <a:lvl1pPr marL="342900" indent="-342900" algn="l" defTabSz="914400" rtl="0" eaLnBrk="1" latinLnBrk="0" hangingPunct="1">
        <a:lnSpc>
          <a:spcPct val="90000"/>
        </a:lnSpc>
        <a:spcBef>
          <a:spcPts val="1000"/>
        </a:spcBef>
        <a:buClr>
          <a:srgbClr val="00E7BD"/>
        </a:buClr>
        <a:buSzPct val="140000"/>
        <a:buFont typeface="Wingdings" pitchFamily="2" charset="2"/>
        <a:buChar char="§"/>
        <a:defRPr sz="2000" b="1" i="0" kern="1200">
          <a:solidFill>
            <a:schemeClr val="tx1">
              <a:lumMod val="95000"/>
              <a:lumOff val="5000"/>
            </a:schemeClr>
          </a:solidFill>
          <a:latin typeface="Montserrat" pitchFamily="2" charset="77"/>
          <a:ea typeface="+mn-ea"/>
          <a:cs typeface="Futura Medium" panose="020B0602020204020303" pitchFamily="34" charset="-79"/>
        </a:defRPr>
      </a:lvl1pPr>
      <a:lvl2pPr marL="742950" indent="-285750" algn="l" defTabSz="914400" rtl="0" eaLnBrk="1" latinLnBrk="0" hangingPunct="1">
        <a:lnSpc>
          <a:spcPct val="90000"/>
        </a:lnSpc>
        <a:spcBef>
          <a:spcPts val="500"/>
        </a:spcBef>
        <a:buClr>
          <a:srgbClr val="00E7BD"/>
        </a:buClr>
        <a:buSzPct val="140000"/>
        <a:buFont typeface="Wingdings" pitchFamily="2" charset="2"/>
        <a:buChar char="§"/>
        <a:defRPr sz="1800" b="0" kern="1200">
          <a:solidFill>
            <a:schemeClr val="tx1">
              <a:lumMod val="95000"/>
              <a:lumOff val="5000"/>
            </a:schemeClr>
          </a:solidFill>
          <a:latin typeface="Montserrat" pitchFamily="2" charset="77"/>
          <a:ea typeface="+mn-ea"/>
          <a:cs typeface="Futura Medium" panose="020B0602020204020303" pitchFamily="34" charset="-79"/>
        </a:defRPr>
      </a:lvl2pPr>
      <a:lvl3pPr marL="1200150" indent="-285750" algn="l" defTabSz="914400" rtl="0" eaLnBrk="1" latinLnBrk="0" hangingPunct="1">
        <a:lnSpc>
          <a:spcPct val="90000"/>
        </a:lnSpc>
        <a:spcBef>
          <a:spcPts val="500"/>
        </a:spcBef>
        <a:buClr>
          <a:srgbClr val="00E7BD"/>
        </a:buClr>
        <a:buSzPct val="140000"/>
        <a:buFont typeface="Wingdings" pitchFamily="2" charset="2"/>
        <a:buChar char="§"/>
        <a:defRPr sz="1600" b="0" kern="1200">
          <a:solidFill>
            <a:schemeClr val="tx1">
              <a:lumMod val="95000"/>
              <a:lumOff val="5000"/>
            </a:schemeClr>
          </a:solidFill>
          <a:latin typeface="Montserrat" pitchFamily="2" charset="77"/>
          <a:ea typeface="+mn-ea"/>
          <a:cs typeface="Futura Medium" panose="020B0602020204020303" pitchFamily="34" charset="-79"/>
        </a:defRPr>
      </a:lvl3pPr>
      <a:lvl4pPr marL="1657350" indent="-285750" algn="l" defTabSz="914400" rtl="0" eaLnBrk="1" latinLnBrk="0" hangingPunct="1">
        <a:lnSpc>
          <a:spcPct val="90000"/>
        </a:lnSpc>
        <a:spcBef>
          <a:spcPts val="500"/>
        </a:spcBef>
        <a:buClr>
          <a:srgbClr val="00E7BD"/>
        </a:buClr>
        <a:buSzPct val="140000"/>
        <a:buFont typeface="Wingdings" pitchFamily="2" charset="2"/>
        <a:buChar char="§"/>
        <a:defRPr sz="1400" b="0" kern="1200">
          <a:solidFill>
            <a:schemeClr val="tx1">
              <a:lumMod val="95000"/>
              <a:lumOff val="5000"/>
            </a:schemeClr>
          </a:solidFill>
          <a:latin typeface="Montserrat" pitchFamily="2" charset="77"/>
          <a:ea typeface="+mn-ea"/>
          <a:cs typeface="Futura Medium" panose="020B0602020204020303" pitchFamily="34" charset="-79"/>
        </a:defRPr>
      </a:lvl4pPr>
      <a:lvl5pPr marL="2000250" indent="-171450" algn="l" defTabSz="914400" rtl="0" eaLnBrk="1" latinLnBrk="0" hangingPunct="1">
        <a:lnSpc>
          <a:spcPct val="90000"/>
        </a:lnSpc>
        <a:spcBef>
          <a:spcPts val="500"/>
        </a:spcBef>
        <a:buClr>
          <a:srgbClr val="00E7BD"/>
        </a:buClr>
        <a:buSzPct val="140000"/>
        <a:buFont typeface="Wingdings" pitchFamily="2" charset="2"/>
        <a:buChar char="§"/>
        <a:defRPr sz="1200" b="0" kern="1200">
          <a:solidFill>
            <a:schemeClr val="tx1">
              <a:lumMod val="95000"/>
              <a:lumOff val="5000"/>
            </a:schemeClr>
          </a:solidFill>
          <a:latin typeface="Montserrat" pitchFamily="2" charset="77"/>
          <a:ea typeface="+mn-ea"/>
          <a:cs typeface="Futura Medium" panose="020B0602020204020303" pitchFamily="34"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423">
          <p15:clr>
            <a:srgbClr val="F26B43"/>
          </p15:clr>
        </p15:guide>
        <p15:guide id="2" pos="234">
          <p15:clr>
            <a:srgbClr val="F26B43"/>
          </p15:clr>
        </p15:guide>
        <p15:guide id="3" orient="horz" pos="300">
          <p15:clr>
            <a:srgbClr val="F26B43"/>
          </p15:clr>
        </p15:guide>
        <p15:guide id="4" orient="horz" pos="4110">
          <p15:clr>
            <a:srgbClr val="F26B43"/>
          </p15:clr>
        </p15:guide>
        <p15:guide id="5" pos="3840">
          <p15:clr>
            <a:srgbClr val="F26B43"/>
          </p15:clr>
        </p15:guide>
        <p15:guide id="6" pos="3749">
          <p15:clr>
            <a:srgbClr val="F26B43"/>
          </p15:clr>
        </p15:guide>
        <p15:guide id="7" pos="393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C90774"/>
        </a:solidFill>
        <a:effectLst/>
      </p:bgPr>
    </p:bg>
    <p:spTree>
      <p:nvGrpSpPr>
        <p:cNvPr id="1" name=""/>
        <p:cNvGrpSpPr/>
        <p:nvPr/>
      </p:nvGrpSpPr>
      <p:grpSpPr>
        <a:xfrm>
          <a:off x="0" y="0"/>
          <a:ext cx="0" cy="0"/>
          <a:chOff x="0" y="0"/>
          <a:chExt cx="0" cy="0"/>
        </a:xfrm>
      </p:grpSpPr>
      <p:pic>
        <p:nvPicPr>
          <p:cNvPr id="2" name="Picture 1" descr="A picture containing drawing&#10;&#10;Description automatically generated">
            <a:extLst>
              <a:ext uri="{FF2B5EF4-FFF2-40B4-BE49-F238E27FC236}">
                <a16:creationId xmlns:a16="http://schemas.microsoft.com/office/drawing/2014/main" id="{1312A811-944E-4DDB-A10C-B2BA3EE0A853}"/>
              </a:ext>
            </a:extLst>
          </p:cNvPr>
          <p:cNvPicPr>
            <a:picLocks noChangeAspect="1"/>
          </p:cNvPicPr>
          <p:nvPr userDrawn="1"/>
        </p:nvPicPr>
        <p:blipFill>
          <a:blip r:embed="rId11">
            <a:alphaModFix/>
          </a:blip>
          <a:stretch>
            <a:fillRect/>
          </a:stretch>
        </p:blipFill>
        <p:spPr>
          <a:xfrm>
            <a:off x="360360" y="6136255"/>
            <a:ext cx="2244705" cy="360000"/>
          </a:xfrm>
          <a:prstGeom prst="rect">
            <a:avLst/>
          </a:prstGeom>
          <a:noFill/>
          <a:ln>
            <a:noFill/>
          </a:ln>
        </p:spPr>
      </p:pic>
      <p:pic>
        <p:nvPicPr>
          <p:cNvPr id="3" name="Picture 2">
            <a:extLst>
              <a:ext uri="{FF2B5EF4-FFF2-40B4-BE49-F238E27FC236}">
                <a16:creationId xmlns:a16="http://schemas.microsoft.com/office/drawing/2014/main" id="{B9FA36A6-D0AC-47D1-AC5D-0819344313CB}"/>
              </a:ext>
            </a:extLst>
          </p:cNvPr>
          <p:cNvPicPr>
            <a:picLocks noChangeAspect="1"/>
          </p:cNvPicPr>
          <p:nvPr userDrawn="1"/>
        </p:nvPicPr>
        <p:blipFill>
          <a:blip r:embed="rId12"/>
          <a:stretch>
            <a:fillRect/>
          </a:stretch>
        </p:blipFill>
        <p:spPr>
          <a:xfrm>
            <a:off x="5688000" y="0"/>
            <a:ext cx="6516927" cy="6858000"/>
          </a:xfrm>
          <a:prstGeom prst="rect">
            <a:avLst/>
          </a:prstGeom>
        </p:spPr>
      </p:pic>
    </p:spTree>
    <p:extLst>
      <p:ext uri="{BB962C8B-B14F-4D97-AF65-F5344CB8AC3E}">
        <p14:creationId xmlns:p14="http://schemas.microsoft.com/office/powerpoint/2010/main" val="4195585835"/>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34">
          <p15:clr>
            <a:srgbClr val="FFFFFF"/>
          </p15:clr>
        </p15:guide>
        <p15:guide id="2" orient="horz" pos="210">
          <p15:clr>
            <a:srgbClr val="FFFFFF"/>
          </p15:clr>
        </p15:guide>
        <p15:guide id="3" orient="horz" pos="3634">
          <p15:clr>
            <a:srgbClr val="FFFFFF"/>
          </p15:clr>
        </p15:guide>
        <p15:guide id="4" pos="3840">
          <p15:clr>
            <a:srgbClr val="FFFFFF"/>
          </p15:clr>
        </p15:guide>
        <p15:guide id="5" orient="horz" pos="2160">
          <p15:clr>
            <a:srgbClr val="FFFFFF"/>
          </p15:clr>
        </p15:guide>
        <p15:guide id="6" orient="horz" pos="1230">
          <p15:clr>
            <a:srgbClr val="A4A3A4"/>
          </p15:clr>
        </p15:guide>
        <p15:guide id="7" pos="3613">
          <p15:clr>
            <a:srgbClr val="FFFFFF"/>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6423105-BB51-43C2-8C62-4D54B0E08CB7}"/>
              </a:ext>
            </a:extLst>
          </p:cNvPr>
          <p:cNvPicPr>
            <a:picLocks noChangeAspect="1"/>
          </p:cNvPicPr>
          <p:nvPr userDrawn="1"/>
        </p:nvPicPr>
        <p:blipFill>
          <a:blip r:embed="rId14"/>
          <a:srcRect/>
          <a:stretch/>
        </p:blipFill>
        <p:spPr>
          <a:xfrm>
            <a:off x="360360" y="6136255"/>
            <a:ext cx="2244712" cy="360000"/>
          </a:xfrm>
          <a:prstGeom prst="rect">
            <a:avLst/>
          </a:prstGeom>
        </p:spPr>
      </p:pic>
    </p:spTree>
    <p:extLst>
      <p:ext uri="{BB962C8B-B14F-4D97-AF65-F5344CB8AC3E}">
        <p14:creationId xmlns:p14="http://schemas.microsoft.com/office/powerpoint/2010/main" val="2831734309"/>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 id="2147483723"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34">
          <p15:clr>
            <a:srgbClr val="FFFFFF"/>
          </p15:clr>
        </p15:guide>
        <p15:guide id="2" orient="horz" pos="210">
          <p15:clr>
            <a:srgbClr val="FFFFFF"/>
          </p15:clr>
        </p15:guide>
        <p15:guide id="3" orient="horz" pos="3657">
          <p15:clr>
            <a:srgbClr val="F26B43"/>
          </p15:clr>
        </p15:guide>
        <p15:guide id="4" orient="horz" pos="2160">
          <p15:clr>
            <a:srgbClr val="FFFFFF"/>
          </p15:clr>
        </p15:guide>
        <p15:guide id="5" pos="3863">
          <p15:clr>
            <a:srgbClr val="FFFFFF"/>
          </p15:clr>
        </p15:guide>
        <p15:guide id="6" pos="7446">
          <p15:clr>
            <a:srgbClr val="FFFFFF"/>
          </p15:clr>
        </p15:guide>
        <p15:guide id="7" orient="horz" pos="1230">
          <p15:clr>
            <a:srgbClr val="A4A3A4"/>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xml"/><Relationship Id="rId1" Type="http://schemas.openxmlformats.org/officeDocument/2006/relationships/slideLayout" Target="../slideLayouts/slideLayout42.xml"/><Relationship Id="rId4" Type="http://schemas.openxmlformats.org/officeDocument/2006/relationships/image" Target="../media/image44.svg"/></Relationships>
</file>

<file path=ppt/slides/_rels/slide10.xml.rels><?xml version="1.0" encoding="UTF-8" standalone="yes"?>
<Relationships xmlns="http://schemas.openxmlformats.org/package/2006/relationships"><Relationship Id="rId3" Type="http://schemas.openxmlformats.org/officeDocument/2006/relationships/image" Target="../media/image57.svg"/><Relationship Id="rId2" Type="http://schemas.openxmlformats.org/officeDocument/2006/relationships/image" Target="../media/image56.png"/><Relationship Id="rId1" Type="http://schemas.openxmlformats.org/officeDocument/2006/relationships/slideLayout" Target="../slideLayouts/slideLayout42.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xml"/><Relationship Id="rId1" Type="http://schemas.openxmlformats.org/officeDocument/2006/relationships/video" Target="https://www.youtube.com/embed/aQMfwH42Xeg?feature=oembed" TargetMode="External"/><Relationship Id="rId4" Type="http://schemas.openxmlformats.org/officeDocument/2006/relationships/image" Target="../media/image58.jpeg"/></Relationships>
</file>

<file path=ppt/slides/_rels/slide12.xml.rels><?xml version="1.0" encoding="UTF-8" standalone="yes"?>
<Relationships xmlns="http://schemas.openxmlformats.org/package/2006/relationships"><Relationship Id="rId8" Type="http://schemas.openxmlformats.org/officeDocument/2006/relationships/image" Target="../media/image64.svg"/><Relationship Id="rId13" Type="http://schemas.openxmlformats.org/officeDocument/2006/relationships/image" Target="../media/image69.png"/><Relationship Id="rId18" Type="http://schemas.openxmlformats.org/officeDocument/2006/relationships/image" Target="../media/image74.svg"/><Relationship Id="rId26" Type="http://schemas.openxmlformats.org/officeDocument/2006/relationships/image" Target="../media/image82.svg"/><Relationship Id="rId3" Type="http://schemas.openxmlformats.org/officeDocument/2006/relationships/image" Target="../media/image59.png"/><Relationship Id="rId21" Type="http://schemas.openxmlformats.org/officeDocument/2006/relationships/image" Target="../media/image77.png"/><Relationship Id="rId7" Type="http://schemas.openxmlformats.org/officeDocument/2006/relationships/image" Target="../media/image63.png"/><Relationship Id="rId12" Type="http://schemas.openxmlformats.org/officeDocument/2006/relationships/image" Target="../media/image68.svg"/><Relationship Id="rId17" Type="http://schemas.openxmlformats.org/officeDocument/2006/relationships/image" Target="../media/image73.png"/><Relationship Id="rId25" Type="http://schemas.openxmlformats.org/officeDocument/2006/relationships/image" Target="../media/image81.png"/><Relationship Id="rId2" Type="http://schemas.openxmlformats.org/officeDocument/2006/relationships/notesSlide" Target="../notesSlides/notesSlide8.xml"/><Relationship Id="rId16" Type="http://schemas.openxmlformats.org/officeDocument/2006/relationships/image" Target="../media/image72.svg"/><Relationship Id="rId20" Type="http://schemas.openxmlformats.org/officeDocument/2006/relationships/image" Target="../media/image76.svg"/><Relationship Id="rId1" Type="http://schemas.openxmlformats.org/officeDocument/2006/relationships/slideLayout" Target="../slideLayouts/slideLayout56.xml"/><Relationship Id="rId6" Type="http://schemas.openxmlformats.org/officeDocument/2006/relationships/image" Target="../media/image62.svg"/><Relationship Id="rId11" Type="http://schemas.openxmlformats.org/officeDocument/2006/relationships/image" Target="../media/image67.png"/><Relationship Id="rId24" Type="http://schemas.openxmlformats.org/officeDocument/2006/relationships/image" Target="../media/image80.svg"/><Relationship Id="rId5" Type="http://schemas.openxmlformats.org/officeDocument/2006/relationships/image" Target="../media/image61.png"/><Relationship Id="rId15" Type="http://schemas.openxmlformats.org/officeDocument/2006/relationships/image" Target="../media/image71.png"/><Relationship Id="rId23" Type="http://schemas.openxmlformats.org/officeDocument/2006/relationships/image" Target="../media/image79.png"/><Relationship Id="rId10" Type="http://schemas.openxmlformats.org/officeDocument/2006/relationships/image" Target="../media/image66.svg"/><Relationship Id="rId19" Type="http://schemas.openxmlformats.org/officeDocument/2006/relationships/image" Target="../media/image75.png"/><Relationship Id="rId4" Type="http://schemas.openxmlformats.org/officeDocument/2006/relationships/image" Target="../media/image60.svg"/><Relationship Id="rId9" Type="http://schemas.openxmlformats.org/officeDocument/2006/relationships/image" Target="../media/image65.png"/><Relationship Id="rId14" Type="http://schemas.openxmlformats.org/officeDocument/2006/relationships/image" Target="../media/image70.svg"/><Relationship Id="rId22" Type="http://schemas.openxmlformats.org/officeDocument/2006/relationships/image" Target="../media/image78.svg"/></Relationships>
</file>

<file path=ppt/slides/_rels/slide13.xml.rels><?xml version="1.0" encoding="UTF-8" standalone="yes"?>
<Relationships xmlns="http://schemas.openxmlformats.org/package/2006/relationships"><Relationship Id="rId8" Type="http://schemas.openxmlformats.org/officeDocument/2006/relationships/image" Target="../media/image64.svg"/><Relationship Id="rId13" Type="http://schemas.openxmlformats.org/officeDocument/2006/relationships/image" Target="../media/image69.png"/><Relationship Id="rId18" Type="http://schemas.openxmlformats.org/officeDocument/2006/relationships/image" Target="../media/image74.svg"/><Relationship Id="rId26" Type="http://schemas.openxmlformats.org/officeDocument/2006/relationships/image" Target="../media/image82.svg"/><Relationship Id="rId3" Type="http://schemas.openxmlformats.org/officeDocument/2006/relationships/image" Target="../media/image59.png"/><Relationship Id="rId21" Type="http://schemas.openxmlformats.org/officeDocument/2006/relationships/image" Target="../media/image77.png"/><Relationship Id="rId7" Type="http://schemas.openxmlformats.org/officeDocument/2006/relationships/image" Target="../media/image63.png"/><Relationship Id="rId12" Type="http://schemas.openxmlformats.org/officeDocument/2006/relationships/image" Target="../media/image68.svg"/><Relationship Id="rId17" Type="http://schemas.openxmlformats.org/officeDocument/2006/relationships/image" Target="../media/image73.png"/><Relationship Id="rId25" Type="http://schemas.openxmlformats.org/officeDocument/2006/relationships/image" Target="../media/image81.png"/><Relationship Id="rId2" Type="http://schemas.openxmlformats.org/officeDocument/2006/relationships/notesSlide" Target="../notesSlides/notesSlide9.xml"/><Relationship Id="rId16" Type="http://schemas.openxmlformats.org/officeDocument/2006/relationships/image" Target="../media/image72.svg"/><Relationship Id="rId20" Type="http://schemas.openxmlformats.org/officeDocument/2006/relationships/image" Target="../media/image76.svg"/><Relationship Id="rId1" Type="http://schemas.openxmlformats.org/officeDocument/2006/relationships/slideLayout" Target="../slideLayouts/slideLayout56.xml"/><Relationship Id="rId6" Type="http://schemas.openxmlformats.org/officeDocument/2006/relationships/image" Target="../media/image62.svg"/><Relationship Id="rId11" Type="http://schemas.openxmlformats.org/officeDocument/2006/relationships/image" Target="../media/image67.png"/><Relationship Id="rId24" Type="http://schemas.openxmlformats.org/officeDocument/2006/relationships/image" Target="../media/image80.svg"/><Relationship Id="rId5" Type="http://schemas.openxmlformats.org/officeDocument/2006/relationships/image" Target="../media/image61.png"/><Relationship Id="rId15" Type="http://schemas.openxmlformats.org/officeDocument/2006/relationships/image" Target="../media/image71.png"/><Relationship Id="rId23" Type="http://schemas.openxmlformats.org/officeDocument/2006/relationships/image" Target="../media/image79.png"/><Relationship Id="rId10" Type="http://schemas.openxmlformats.org/officeDocument/2006/relationships/image" Target="../media/image66.svg"/><Relationship Id="rId19" Type="http://schemas.openxmlformats.org/officeDocument/2006/relationships/image" Target="../media/image75.png"/><Relationship Id="rId4" Type="http://schemas.openxmlformats.org/officeDocument/2006/relationships/image" Target="../media/image60.svg"/><Relationship Id="rId9" Type="http://schemas.openxmlformats.org/officeDocument/2006/relationships/image" Target="../media/image65.png"/><Relationship Id="rId14" Type="http://schemas.openxmlformats.org/officeDocument/2006/relationships/image" Target="../media/image70.svg"/><Relationship Id="rId22" Type="http://schemas.openxmlformats.org/officeDocument/2006/relationships/image" Target="../media/image78.svg"/></Relationships>
</file>

<file path=ppt/slides/_rels/slide14.xml.rels><?xml version="1.0" encoding="UTF-8" standalone="yes"?>
<Relationships xmlns="http://schemas.openxmlformats.org/package/2006/relationships"><Relationship Id="rId3" Type="http://schemas.openxmlformats.org/officeDocument/2006/relationships/image" Target="../media/image84.svg"/><Relationship Id="rId2" Type="http://schemas.openxmlformats.org/officeDocument/2006/relationships/image" Target="../media/image83.png"/><Relationship Id="rId1" Type="http://schemas.openxmlformats.org/officeDocument/2006/relationships/slideLayout" Target="../slideLayouts/slideLayout42.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0.xml"/><Relationship Id="rId7" Type="http://schemas.openxmlformats.org/officeDocument/2006/relationships/image" Target="../media/image85.jpeg"/><Relationship Id="rId2" Type="http://schemas.openxmlformats.org/officeDocument/2006/relationships/slideLayout" Target="../slideLayouts/slideLayout41.xml"/><Relationship Id="rId1" Type="http://schemas.openxmlformats.org/officeDocument/2006/relationships/video" Target="https://www.youtube.com/embed/6GRjEqdl9bE?feature=oembed" TargetMode="External"/><Relationship Id="rId6" Type="http://schemas.openxmlformats.org/officeDocument/2006/relationships/image" Target="../media/image51.png"/><Relationship Id="rId5" Type="http://schemas.openxmlformats.org/officeDocument/2006/relationships/image" Target="../media/image50.svg"/><Relationship Id="rId4" Type="http://schemas.openxmlformats.org/officeDocument/2006/relationships/image" Target="../media/image49.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1.xml"/></Relationships>
</file>

<file path=ppt/slides/_rels/slide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xml"/><Relationship Id="rId1" Type="http://schemas.openxmlformats.org/officeDocument/2006/relationships/slideLayout" Target="../slideLayouts/slideLayout44.xml"/><Relationship Id="rId4" Type="http://schemas.openxmlformats.org/officeDocument/2006/relationships/image" Target="../media/image46.svg"/></Relationships>
</file>

<file path=ppt/slides/_rels/slide3.xml.rels><?xml version="1.0" encoding="UTF-8" standalone="yes"?>
<Relationships xmlns="http://schemas.openxmlformats.org/package/2006/relationships"><Relationship Id="rId3" Type="http://schemas.openxmlformats.org/officeDocument/2006/relationships/image" Target="../media/image48.svg"/><Relationship Id="rId2" Type="http://schemas.openxmlformats.org/officeDocument/2006/relationships/image" Target="../media/image47.png"/><Relationship Id="rId1" Type="http://schemas.openxmlformats.org/officeDocument/2006/relationships/slideLayout" Target="../slideLayouts/slideLayout42.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3.xml"/><Relationship Id="rId7" Type="http://schemas.openxmlformats.org/officeDocument/2006/relationships/image" Target="../media/image52.jpeg"/><Relationship Id="rId2" Type="http://schemas.openxmlformats.org/officeDocument/2006/relationships/slideLayout" Target="../slideLayouts/slideLayout42.xml"/><Relationship Id="rId1" Type="http://schemas.openxmlformats.org/officeDocument/2006/relationships/video" Target="https://www.youtube.com/embed/THELFJK9RsI?feature=oembed" TargetMode="External"/><Relationship Id="rId6" Type="http://schemas.openxmlformats.org/officeDocument/2006/relationships/image" Target="../media/image51.png"/><Relationship Id="rId5" Type="http://schemas.openxmlformats.org/officeDocument/2006/relationships/image" Target="../media/image50.svg"/><Relationship Id="rId4" Type="http://schemas.openxmlformats.org/officeDocument/2006/relationships/image" Target="../media/image49.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9.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9.xml"/></Relationships>
</file>

<file path=ppt/slides/_rels/slide7.xml.rels><?xml version="1.0" encoding="UTF-8" standalone="yes"?>
<Relationships xmlns="http://schemas.openxmlformats.org/package/2006/relationships"><Relationship Id="rId3" Type="http://schemas.openxmlformats.org/officeDocument/2006/relationships/image" Target="../media/image48.svg"/><Relationship Id="rId2" Type="http://schemas.openxmlformats.org/officeDocument/2006/relationships/image" Target="../media/image47.png"/><Relationship Id="rId1" Type="http://schemas.openxmlformats.org/officeDocument/2006/relationships/slideLayout" Target="../slideLayouts/slideLayout42.xml"/></Relationships>
</file>

<file path=ppt/slides/_rels/slide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slideLayout" Target="../slideLayouts/slideLayout42.xml"/><Relationship Id="rId1" Type="http://schemas.openxmlformats.org/officeDocument/2006/relationships/video" Target="https://www.youtube.com/embed/qPSJcCpAaNY?feature=oembed" TargetMode="External"/><Relationship Id="rId6" Type="http://schemas.openxmlformats.org/officeDocument/2006/relationships/image" Target="../media/image53.jpeg"/><Relationship Id="rId5" Type="http://schemas.openxmlformats.org/officeDocument/2006/relationships/image" Target="../media/image51.png"/><Relationship Id="rId4" Type="http://schemas.openxmlformats.org/officeDocument/2006/relationships/image" Target="../media/image50.svg"/></Relationships>
</file>

<file path=ppt/slides/_rels/slide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6.xml"/><Relationship Id="rId1" Type="http://schemas.openxmlformats.org/officeDocument/2006/relationships/slideLayout" Target="../slideLayouts/slideLayout44.xml"/><Relationship Id="rId4" Type="http://schemas.openxmlformats.org/officeDocument/2006/relationships/image" Target="../media/image55.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a:extLst>
              <a:ext uri="{FF2B5EF4-FFF2-40B4-BE49-F238E27FC236}">
                <a16:creationId xmlns:a16="http://schemas.microsoft.com/office/drawing/2014/main" id="{958E998A-DF13-066D-D1EA-7314BD18F8EE}"/>
              </a:ext>
            </a:extLst>
          </p:cNvPr>
          <p:cNvPicPr>
            <a:picLocks noGrp="1" noChangeAspect="1"/>
          </p:cNvPicPr>
          <p:nvPr>
            <p:ph type="pic" sz="quarter" idx="13"/>
          </p:nvPr>
        </p:nvPicPr>
        <p:blipFill>
          <a:blip r:embed="rId3">
            <a:extLst>
              <a:ext uri="{96DAC541-7B7A-43D3-8B79-37D633B846F1}">
                <asvg:svgBlip xmlns:asvg="http://schemas.microsoft.com/office/drawing/2016/SVG/main" r:embed="rId4"/>
              </a:ext>
            </a:extLst>
          </a:blip>
          <a:srcRect t="33" b="33"/>
          <a:stretch/>
        </p:blipFill>
        <p:spPr/>
      </p:pic>
      <p:sp>
        <p:nvSpPr>
          <p:cNvPr id="8" name="Title 7">
            <a:extLst>
              <a:ext uri="{FF2B5EF4-FFF2-40B4-BE49-F238E27FC236}">
                <a16:creationId xmlns:a16="http://schemas.microsoft.com/office/drawing/2014/main" id="{DB899E5D-6BDF-571E-AE30-4BE713132895}"/>
              </a:ext>
            </a:extLst>
          </p:cNvPr>
          <p:cNvSpPr>
            <a:spLocks noGrp="1"/>
          </p:cNvSpPr>
          <p:nvPr>
            <p:ph type="title"/>
          </p:nvPr>
        </p:nvSpPr>
        <p:spPr/>
        <p:txBody>
          <a:bodyPr/>
          <a:lstStyle/>
          <a:p>
            <a:r>
              <a:rPr lang="en-GB" dirty="0"/>
              <a:t>Y Senedd</a:t>
            </a:r>
            <a:endParaRPr lang="en-US" dirty="0"/>
          </a:p>
        </p:txBody>
      </p:sp>
      <p:sp>
        <p:nvSpPr>
          <p:cNvPr id="10" name="Text Placeholder 9">
            <a:extLst>
              <a:ext uri="{FF2B5EF4-FFF2-40B4-BE49-F238E27FC236}">
                <a16:creationId xmlns:a16="http://schemas.microsoft.com/office/drawing/2014/main" id="{A3A6DBB9-C677-D2A8-B7A5-F23949DBD725}"/>
              </a:ext>
            </a:extLst>
          </p:cNvPr>
          <p:cNvSpPr>
            <a:spLocks noGrp="1"/>
          </p:cNvSpPr>
          <p:nvPr>
            <p:ph type="body" sz="quarter" idx="14"/>
          </p:nvPr>
        </p:nvSpPr>
        <p:spPr/>
        <p:txBody>
          <a:bodyPr/>
          <a:lstStyle/>
          <a:p>
            <a:r>
              <a:rPr lang="en-GB" dirty="0"/>
              <a:t>Eich </a:t>
            </a:r>
            <a:r>
              <a:rPr lang="en-GB" dirty="0" err="1"/>
              <a:t>Llais</a:t>
            </a:r>
            <a:r>
              <a:rPr lang="en-GB" dirty="0"/>
              <a:t>, Eich Cymru</a:t>
            </a:r>
          </a:p>
        </p:txBody>
      </p:sp>
    </p:spTree>
    <p:extLst>
      <p:ext uri="{BB962C8B-B14F-4D97-AF65-F5344CB8AC3E}">
        <p14:creationId xmlns:p14="http://schemas.microsoft.com/office/powerpoint/2010/main" val="7325175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D9A234-551A-40F9-2248-E175D243CD65}"/>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B4728820-0B8C-D6FF-3D86-39F422DEBF34}"/>
              </a:ext>
            </a:extLst>
          </p:cNvPr>
          <p:cNvSpPr>
            <a:spLocks noGrp="1"/>
          </p:cNvSpPr>
          <p:nvPr>
            <p:ph type="title"/>
          </p:nvPr>
        </p:nvSpPr>
        <p:spPr>
          <a:custGeom>
            <a:avLst/>
            <a:gdLst>
              <a:gd name="connsiteX0" fmla="*/ 0 w 5736000"/>
              <a:gd name="connsiteY0" fmla="*/ 0 h 3078370"/>
              <a:gd name="connsiteX1" fmla="*/ 5736000 w 5736000"/>
              <a:gd name="connsiteY1" fmla="*/ 0 h 3078370"/>
              <a:gd name="connsiteX2" fmla="*/ 5736000 w 5736000"/>
              <a:gd name="connsiteY2" fmla="*/ 3078370 h 3078370"/>
              <a:gd name="connsiteX3" fmla="*/ 0 w 5736000"/>
              <a:gd name="connsiteY3" fmla="*/ 3078370 h 3078370"/>
              <a:gd name="connsiteX4" fmla="*/ 0 w 5736000"/>
              <a:gd name="connsiteY4" fmla="*/ 0 h 3078370"/>
              <a:gd name="connsiteX0" fmla="*/ 0 w 5736000"/>
              <a:gd name="connsiteY0" fmla="*/ 0 h 3086683"/>
              <a:gd name="connsiteX1" fmla="*/ 5736000 w 5736000"/>
              <a:gd name="connsiteY1" fmla="*/ 0 h 3086683"/>
              <a:gd name="connsiteX2" fmla="*/ 5370240 w 5736000"/>
              <a:gd name="connsiteY2" fmla="*/ 3086683 h 3086683"/>
              <a:gd name="connsiteX3" fmla="*/ 0 w 5736000"/>
              <a:gd name="connsiteY3" fmla="*/ 3078370 h 3086683"/>
              <a:gd name="connsiteX4" fmla="*/ 0 w 5736000"/>
              <a:gd name="connsiteY4" fmla="*/ 0 h 3086683"/>
              <a:gd name="connsiteX0" fmla="*/ 0 w 5736000"/>
              <a:gd name="connsiteY0" fmla="*/ 0 h 3078370"/>
              <a:gd name="connsiteX1" fmla="*/ 5736000 w 5736000"/>
              <a:gd name="connsiteY1" fmla="*/ 0 h 3078370"/>
              <a:gd name="connsiteX2" fmla="*/ 5569745 w 5736000"/>
              <a:gd name="connsiteY2" fmla="*/ 3070905 h 3078370"/>
              <a:gd name="connsiteX3" fmla="*/ 0 w 5736000"/>
              <a:gd name="connsiteY3" fmla="*/ 3078370 h 3078370"/>
              <a:gd name="connsiteX4" fmla="*/ 0 w 5736000"/>
              <a:gd name="connsiteY4" fmla="*/ 0 h 3078370"/>
              <a:gd name="connsiteX0" fmla="*/ 0 w 5702663"/>
              <a:gd name="connsiteY0" fmla="*/ 0 h 3078370"/>
              <a:gd name="connsiteX1" fmla="*/ 5702663 w 5702663"/>
              <a:gd name="connsiteY1" fmla="*/ 0 h 3078370"/>
              <a:gd name="connsiteX2" fmla="*/ 5569745 w 5702663"/>
              <a:gd name="connsiteY2" fmla="*/ 3070905 h 3078370"/>
              <a:gd name="connsiteX3" fmla="*/ 0 w 5702663"/>
              <a:gd name="connsiteY3" fmla="*/ 3078370 h 3078370"/>
              <a:gd name="connsiteX4" fmla="*/ 0 w 5702663"/>
              <a:gd name="connsiteY4" fmla="*/ 0 h 3078370"/>
              <a:gd name="connsiteX0" fmla="*/ 0 w 5702663"/>
              <a:gd name="connsiteY0" fmla="*/ 0 h 3078370"/>
              <a:gd name="connsiteX1" fmla="*/ 5702663 w 5702663"/>
              <a:gd name="connsiteY1" fmla="*/ 0 h 3078370"/>
              <a:gd name="connsiteX2" fmla="*/ 5120165 w 5702663"/>
              <a:gd name="connsiteY2" fmla="*/ 3075239 h 3078370"/>
              <a:gd name="connsiteX3" fmla="*/ 0 w 5702663"/>
              <a:gd name="connsiteY3" fmla="*/ 3078370 h 3078370"/>
              <a:gd name="connsiteX4" fmla="*/ 0 w 5702663"/>
              <a:gd name="connsiteY4" fmla="*/ 0 h 30783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02663" h="3078370">
                <a:moveTo>
                  <a:pt x="0" y="0"/>
                </a:moveTo>
                <a:lnTo>
                  <a:pt x="5702663" y="0"/>
                </a:lnTo>
                <a:lnTo>
                  <a:pt x="5120165" y="3075239"/>
                </a:lnTo>
                <a:lnTo>
                  <a:pt x="0" y="3078370"/>
                </a:lnTo>
                <a:lnTo>
                  <a:pt x="0" y="0"/>
                </a:lnTo>
                <a:close/>
              </a:path>
            </a:pathLst>
          </a:custGeom>
        </p:spPr>
        <p:txBody>
          <a:bodyPr bIns="108000"/>
          <a:lstStyle/>
          <a:p>
            <a:r>
              <a:rPr lang="en-GB" dirty="0" err="1"/>
              <a:t>Gweithgaredd</a:t>
            </a:r>
            <a:r>
              <a:rPr lang="en-GB" dirty="0"/>
              <a:t> 3:</a:t>
            </a:r>
          </a:p>
        </p:txBody>
      </p:sp>
      <p:sp>
        <p:nvSpPr>
          <p:cNvPr id="5" name="Text Placeholder 4">
            <a:extLst>
              <a:ext uri="{FF2B5EF4-FFF2-40B4-BE49-F238E27FC236}">
                <a16:creationId xmlns:a16="http://schemas.microsoft.com/office/drawing/2014/main" id="{FBC4BDD1-CCD8-13C4-A04C-F1BA9518BAFB}"/>
              </a:ext>
            </a:extLst>
          </p:cNvPr>
          <p:cNvSpPr>
            <a:spLocks noGrp="1"/>
          </p:cNvSpPr>
          <p:nvPr>
            <p:ph type="body" sz="quarter" idx="14"/>
          </p:nvPr>
        </p:nvSpPr>
        <p:spPr>
          <a:custGeom>
            <a:avLst/>
            <a:gdLst>
              <a:gd name="connsiteX0" fmla="*/ 0 w 5736000"/>
              <a:gd name="connsiteY0" fmla="*/ 0 h 6127221"/>
              <a:gd name="connsiteX1" fmla="*/ 5736000 w 5736000"/>
              <a:gd name="connsiteY1" fmla="*/ 0 h 6127221"/>
              <a:gd name="connsiteX2" fmla="*/ 5736000 w 5736000"/>
              <a:gd name="connsiteY2" fmla="*/ 6127221 h 6127221"/>
              <a:gd name="connsiteX3" fmla="*/ 0 w 5736000"/>
              <a:gd name="connsiteY3" fmla="*/ 6127221 h 6127221"/>
              <a:gd name="connsiteX4" fmla="*/ 0 w 5736000"/>
              <a:gd name="connsiteY4" fmla="*/ 0 h 6127221"/>
              <a:gd name="connsiteX0" fmla="*/ 0 w 5736000"/>
              <a:gd name="connsiteY0" fmla="*/ 0 h 6127221"/>
              <a:gd name="connsiteX1" fmla="*/ 5736000 w 5736000"/>
              <a:gd name="connsiteY1" fmla="*/ 0 h 6127221"/>
              <a:gd name="connsiteX2" fmla="*/ 5012793 w 5736000"/>
              <a:gd name="connsiteY2" fmla="*/ 6127221 h 6127221"/>
              <a:gd name="connsiteX3" fmla="*/ 0 w 5736000"/>
              <a:gd name="connsiteY3" fmla="*/ 6127221 h 6127221"/>
              <a:gd name="connsiteX4" fmla="*/ 0 w 5736000"/>
              <a:gd name="connsiteY4" fmla="*/ 0 h 6127221"/>
              <a:gd name="connsiteX0" fmla="*/ 0 w 5736000"/>
              <a:gd name="connsiteY0" fmla="*/ 0 h 6143822"/>
              <a:gd name="connsiteX1" fmla="*/ 5736000 w 5736000"/>
              <a:gd name="connsiteY1" fmla="*/ 0 h 6143822"/>
              <a:gd name="connsiteX2" fmla="*/ 5361928 w 5736000"/>
              <a:gd name="connsiteY2" fmla="*/ 6143822 h 6143822"/>
              <a:gd name="connsiteX3" fmla="*/ 0 w 5736000"/>
              <a:gd name="connsiteY3" fmla="*/ 6127221 h 6143822"/>
              <a:gd name="connsiteX4" fmla="*/ 0 w 5736000"/>
              <a:gd name="connsiteY4" fmla="*/ 0 h 6143822"/>
              <a:gd name="connsiteX0" fmla="*/ 0 w 5736000"/>
              <a:gd name="connsiteY0" fmla="*/ 0 h 6143822"/>
              <a:gd name="connsiteX1" fmla="*/ 5736000 w 5736000"/>
              <a:gd name="connsiteY1" fmla="*/ 0 h 6143822"/>
              <a:gd name="connsiteX2" fmla="*/ 5361928 w 5736000"/>
              <a:gd name="connsiteY2" fmla="*/ 6143822 h 6143822"/>
              <a:gd name="connsiteX3" fmla="*/ 0 w 5736000"/>
              <a:gd name="connsiteY3" fmla="*/ 6127221 h 6143822"/>
              <a:gd name="connsiteX4" fmla="*/ 0 w 5736000"/>
              <a:gd name="connsiteY4" fmla="*/ 0 h 6143822"/>
              <a:gd name="connsiteX0" fmla="*/ 0 w 5736000"/>
              <a:gd name="connsiteY0" fmla="*/ 0 h 6133881"/>
              <a:gd name="connsiteX1" fmla="*/ 5736000 w 5736000"/>
              <a:gd name="connsiteY1" fmla="*/ 0 h 6133881"/>
              <a:gd name="connsiteX2" fmla="*/ 5361928 w 5736000"/>
              <a:gd name="connsiteY2" fmla="*/ 6133881 h 6133881"/>
              <a:gd name="connsiteX3" fmla="*/ 0 w 5736000"/>
              <a:gd name="connsiteY3" fmla="*/ 6127221 h 6133881"/>
              <a:gd name="connsiteX4" fmla="*/ 0 w 5736000"/>
              <a:gd name="connsiteY4" fmla="*/ 0 h 6133881"/>
              <a:gd name="connsiteX0" fmla="*/ 0 w 5736000"/>
              <a:gd name="connsiteY0" fmla="*/ 0 h 6127221"/>
              <a:gd name="connsiteX1" fmla="*/ 5736000 w 5736000"/>
              <a:gd name="connsiteY1" fmla="*/ 0 h 6127221"/>
              <a:gd name="connsiteX2" fmla="*/ 5361928 w 5736000"/>
              <a:gd name="connsiteY2" fmla="*/ 6113998 h 6127221"/>
              <a:gd name="connsiteX3" fmla="*/ 0 w 5736000"/>
              <a:gd name="connsiteY3" fmla="*/ 6127221 h 6127221"/>
              <a:gd name="connsiteX4" fmla="*/ 0 w 5736000"/>
              <a:gd name="connsiteY4" fmla="*/ 0 h 6127221"/>
              <a:gd name="connsiteX0" fmla="*/ 0 w 5736000"/>
              <a:gd name="connsiteY0" fmla="*/ 0 h 6127221"/>
              <a:gd name="connsiteX1" fmla="*/ 5736000 w 5736000"/>
              <a:gd name="connsiteY1" fmla="*/ 0 h 6127221"/>
              <a:gd name="connsiteX2" fmla="*/ 5368707 w 5736000"/>
              <a:gd name="connsiteY2" fmla="*/ 6123940 h 6127221"/>
              <a:gd name="connsiteX3" fmla="*/ 0 w 5736000"/>
              <a:gd name="connsiteY3" fmla="*/ 6127221 h 6127221"/>
              <a:gd name="connsiteX4" fmla="*/ 0 w 5736000"/>
              <a:gd name="connsiteY4" fmla="*/ 0 h 6127221"/>
              <a:gd name="connsiteX0" fmla="*/ 0 w 5736000"/>
              <a:gd name="connsiteY0" fmla="*/ 0 h 6127667"/>
              <a:gd name="connsiteX1" fmla="*/ 5736000 w 5736000"/>
              <a:gd name="connsiteY1" fmla="*/ 0 h 6127667"/>
              <a:gd name="connsiteX2" fmla="*/ 5261948 w 5736000"/>
              <a:gd name="connsiteY2" fmla="*/ 6127667 h 6127667"/>
              <a:gd name="connsiteX3" fmla="*/ 0 w 5736000"/>
              <a:gd name="connsiteY3" fmla="*/ 6127221 h 6127667"/>
              <a:gd name="connsiteX4" fmla="*/ 0 w 5736000"/>
              <a:gd name="connsiteY4" fmla="*/ 0 h 6127667"/>
              <a:gd name="connsiteX0" fmla="*/ 0 w 5702955"/>
              <a:gd name="connsiteY0" fmla="*/ 0 h 6127667"/>
              <a:gd name="connsiteX1" fmla="*/ 5702955 w 5702955"/>
              <a:gd name="connsiteY1" fmla="*/ 0 h 6127667"/>
              <a:gd name="connsiteX2" fmla="*/ 5261948 w 5702955"/>
              <a:gd name="connsiteY2" fmla="*/ 6127667 h 6127667"/>
              <a:gd name="connsiteX3" fmla="*/ 0 w 5702955"/>
              <a:gd name="connsiteY3" fmla="*/ 6127221 h 6127667"/>
              <a:gd name="connsiteX4" fmla="*/ 0 w 5702955"/>
              <a:gd name="connsiteY4" fmla="*/ 0 h 61276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02955" h="6127667">
                <a:moveTo>
                  <a:pt x="0" y="0"/>
                </a:moveTo>
                <a:lnTo>
                  <a:pt x="5702955" y="0"/>
                </a:lnTo>
                <a:lnTo>
                  <a:pt x="5261948" y="6127667"/>
                </a:lnTo>
                <a:lnTo>
                  <a:pt x="0" y="6127221"/>
                </a:lnTo>
                <a:lnTo>
                  <a:pt x="0" y="0"/>
                </a:lnTo>
                <a:close/>
              </a:path>
            </a:pathLst>
          </a:custGeom>
        </p:spPr>
        <p:txBody>
          <a:bodyPr lIns="0" tIns="108000" rIns="0" bIns="0" anchor="t"/>
          <a:lstStyle/>
          <a:p>
            <a:r>
              <a:rPr lang="en-GB" dirty="0" err="1"/>
              <a:t>Pwerau'r</a:t>
            </a:r>
            <a:r>
              <a:rPr lang="en-GB" dirty="0"/>
              <a:t> Senedd</a:t>
            </a:r>
          </a:p>
        </p:txBody>
      </p:sp>
      <p:pic>
        <p:nvPicPr>
          <p:cNvPr id="8" name="Picture Placeholder 7">
            <a:extLst>
              <a:ext uri="{FF2B5EF4-FFF2-40B4-BE49-F238E27FC236}">
                <a16:creationId xmlns:a16="http://schemas.microsoft.com/office/drawing/2014/main" id="{B6D27E15-672C-6AFE-B9BD-D144295E66CD}"/>
              </a:ext>
            </a:extLst>
          </p:cNvPr>
          <p:cNvPicPr>
            <a:picLocks noGrp="1" noChangeAspect="1"/>
          </p:cNvPicPr>
          <p:nvPr>
            <p:ph type="pic" sz="quarter" idx="13"/>
          </p:nvPr>
        </p:nvPicPr>
        <p:blipFill>
          <a:blip r:embed="rId2">
            <a:extLst>
              <a:ext uri="{96DAC541-7B7A-43D3-8B79-37D633B846F1}">
                <asvg:svgBlip xmlns:asvg="http://schemas.microsoft.com/office/drawing/2016/SVG/main" r:embed="rId3"/>
              </a:ext>
            </a:extLst>
          </a:blip>
          <a:srcRect t="33" b="33"/>
          <a:stretch>
            <a:fillRect/>
          </a:stretch>
        </p:blipFill>
        <p:spPr/>
      </p:pic>
    </p:spTree>
    <p:extLst>
      <p:ext uri="{BB962C8B-B14F-4D97-AF65-F5344CB8AC3E}">
        <p14:creationId xmlns:p14="http://schemas.microsoft.com/office/powerpoint/2010/main" val="29969715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 Media 1" title="Pwerau | Senedd">
            <a:hlinkClick r:id="" action="ppaction://media"/>
            <a:extLst>
              <a:ext uri="{FF2B5EF4-FFF2-40B4-BE49-F238E27FC236}">
                <a16:creationId xmlns:a16="http://schemas.microsoft.com/office/drawing/2014/main" id="{DDB26353-C86D-6C8E-9CB8-33015CDB12DE}"/>
              </a:ext>
            </a:extLst>
          </p:cNvPr>
          <p:cNvPicPr>
            <a:picLocks noRot="1" noChangeAspect="1"/>
          </p:cNvPicPr>
          <p:nvPr>
            <a:videoFile r:link="rId1"/>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244428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ext Placeholder 29">
            <a:extLst>
              <a:ext uri="{FF2B5EF4-FFF2-40B4-BE49-F238E27FC236}">
                <a16:creationId xmlns:a16="http://schemas.microsoft.com/office/drawing/2014/main" id="{141863A9-6F81-9D79-EE1E-EDD0695E543C}"/>
              </a:ext>
            </a:extLst>
          </p:cNvPr>
          <p:cNvSpPr>
            <a:spLocks noGrp="1"/>
          </p:cNvSpPr>
          <p:nvPr>
            <p:ph type="body" sz="quarter" idx="19"/>
          </p:nvPr>
        </p:nvSpPr>
        <p:spPr/>
        <p:txBody>
          <a:bodyPr/>
          <a:lstStyle/>
          <a:p>
            <a:r>
              <a:rPr lang="en-GB" dirty="0"/>
              <a:t>Yr Iaith </a:t>
            </a:r>
            <a:r>
              <a:rPr lang="en-GB" dirty="0" err="1"/>
              <a:t>Gymraeg</a:t>
            </a:r>
            <a:endParaRPr lang="en-US" dirty="0" err="1"/>
          </a:p>
        </p:txBody>
      </p:sp>
      <p:pic>
        <p:nvPicPr>
          <p:cNvPr id="27" name="Picture Placeholder 26">
            <a:extLst>
              <a:ext uri="{FF2B5EF4-FFF2-40B4-BE49-F238E27FC236}">
                <a16:creationId xmlns:a16="http://schemas.microsoft.com/office/drawing/2014/main" id="{1C3C8D20-0365-8EC6-D540-B1BF7C5FAE2C}"/>
              </a:ext>
            </a:extLst>
          </p:cNvPr>
          <p:cNvPicPr>
            <a:picLocks noGrp="1" noChangeAspect="1"/>
          </p:cNvPicPr>
          <p:nvPr>
            <p:ph type="pic" sz="quarter" idx="24"/>
          </p:nvPr>
        </p:nvPicPr>
        <p:blipFill>
          <a:blip r:embed="rId3">
            <a:extLst>
              <a:ext uri="{96DAC541-7B7A-43D3-8B79-37D633B846F1}">
                <asvg:svgBlip xmlns:asvg="http://schemas.microsoft.com/office/drawing/2016/SVG/main" r:embed="rId4"/>
              </a:ext>
            </a:extLst>
          </a:blip>
          <a:srcRect/>
          <a:stretch/>
        </p:blipFill>
        <p:spPr/>
      </p:pic>
      <p:pic>
        <p:nvPicPr>
          <p:cNvPr id="29" name="Picture Placeholder 28">
            <a:extLst>
              <a:ext uri="{FF2B5EF4-FFF2-40B4-BE49-F238E27FC236}">
                <a16:creationId xmlns:a16="http://schemas.microsoft.com/office/drawing/2014/main" id="{5D89E1AC-22DB-0970-1ABF-9A675D4235F4}"/>
              </a:ext>
            </a:extLst>
          </p:cNvPr>
          <p:cNvPicPr>
            <a:picLocks noGrp="1" noChangeAspect="1"/>
          </p:cNvPicPr>
          <p:nvPr>
            <p:ph type="pic" sz="quarter" idx="25"/>
          </p:nvPr>
        </p:nvPicPr>
        <p:blipFill>
          <a:blip r:embed="rId5">
            <a:extLst>
              <a:ext uri="{96DAC541-7B7A-43D3-8B79-37D633B846F1}">
                <asvg:svgBlip xmlns:asvg="http://schemas.microsoft.com/office/drawing/2016/SVG/main" r:embed="rId6"/>
              </a:ext>
            </a:extLst>
          </a:blip>
          <a:srcRect/>
          <a:stretch/>
        </p:blipFill>
        <p:spPr/>
      </p:pic>
      <p:pic>
        <p:nvPicPr>
          <p:cNvPr id="53" name="Picture Placeholder 52">
            <a:extLst>
              <a:ext uri="{FF2B5EF4-FFF2-40B4-BE49-F238E27FC236}">
                <a16:creationId xmlns:a16="http://schemas.microsoft.com/office/drawing/2014/main" id="{A977BD2C-EA00-4065-B4E5-79F2BB06F45F}"/>
              </a:ext>
            </a:extLst>
          </p:cNvPr>
          <p:cNvPicPr>
            <a:picLocks noGrp="1" noChangeAspect="1"/>
          </p:cNvPicPr>
          <p:nvPr>
            <p:ph type="pic" sz="quarter" idx="26"/>
          </p:nvPr>
        </p:nvPicPr>
        <p:blipFill>
          <a:blip r:embed="rId7">
            <a:extLst>
              <a:ext uri="{96DAC541-7B7A-43D3-8B79-37D633B846F1}">
                <asvg:svgBlip xmlns:asvg="http://schemas.microsoft.com/office/drawing/2016/SVG/main" r:embed="rId8"/>
              </a:ext>
            </a:extLst>
          </a:blip>
          <a:srcRect/>
          <a:stretch/>
        </p:blipFill>
        <p:spPr/>
      </p:pic>
      <p:pic>
        <p:nvPicPr>
          <p:cNvPr id="55" name="Picture Placeholder 54">
            <a:extLst>
              <a:ext uri="{FF2B5EF4-FFF2-40B4-BE49-F238E27FC236}">
                <a16:creationId xmlns:a16="http://schemas.microsoft.com/office/drawing/2014/main" id="{BF4659A8-4300-E4BD-F3B8-EE579CB5E0B0}"/>
              </a:ext>
            </a:extLst>
          </p:cNvPr>
          <p:cNvPicPr>
            <a:picLocks noGrp="1" noChangeAspect="1"/>
          </p:cNvPicPr>
          <p:nvPr>
            <p:ph type="pic" sz="quarter" idx="27"/>
          </p:nvPr>
        </p:nvPicPr>
        <p:blipFill>
          <a:blip r:embed="rId9">
            <a:extLst>
              <a:ext uri="{96DAC541-7B7A-43D3-8B79-37D633B846F1}">
                <asvg:svgBlip xmlns:asvg="http://schemas.microsoft.com/office/drawing/2016/SVG/main" r:embed="rId10"/>
              </a:ext>
            </a:extLst>
          </a:blip>
          <a:srcRect/>
          <a:stretch/>
        </p:blipFill>
        <p:spPr/>
      </p:pic>
      <p:pic>
        <p:nvPicPr>
          <p:cNvPr id="61" name="Picture Placeholder 60">
            <a:extLst>
              <a:ext uri="{FF2B5EF4-FFF2-40B4-BE49-F238E27FC236}">
                <a16:creationId xmlns:a16="http://schemas.microsoft.com/office/drawing/2014/main" id="{1F3D6776-99CE-0770-BFB2-DCCE2C230C69}"/>
              </a:ext>
            </a:extLst>
          </p:cNvPr>
          <p:cNvPicPr>
            <a:picLocks noGrp="1" noChangeAspect="1"/>
          </p:cNvPicPr>
          <p:nvPr>
            <p:ph type="pic" sz="quarter" idx="28"/>
          </p:nvPr>
        </p:nvPicPr>
        <p:blipFill>
          <a:blip r:embed="rId11">
            <a:extLst>
              <a:ext uri="{96DAC541-7B7A-43D3-8B79-37D633B846F1}">
                <asvg:svgBlip xmlns:asvg="http://schemas.microsoft.com/office/drawing/2016/SVG/main" r:embed="rId12"/>
              </a:ext>
            </a:extLst>
          </a:blip>
          <a:srcRect/>
          <a:stretch/>
        </p:blipFill>
        <p:spPr/>
      </p:pic>
      <p:pic>
        <p:nvPicPr>
          <p:cNvPr id="59" name="Picture Placeholder 58">
            <a:extLst>
              <a:ext uri="{FF2B5EF4-FFF2-40B4-BE49-F238E27FC236}">
                <a16:creationId xmlns:a16="http://schemas.microsoft.com/office/drawing/2014/main" id="{09EE1183-1FEE-9874-EDB2-2707132282D5}"/>
              </a:ext>
            </a:extLst>
          </p:cNvPr>
          <p:cNvPicPr>
            <a:picLocks noGrp="1" noChangeAspect="1"/>
          </p:cNvPicPr>
          <p:nvPr>
            <p:ph type="pic" sz="quarter" idx="29"/>
          </p:nvPr>
        </p:nvPicPr>
        <p:blipFill>
          <a:blip r:embed="rId13">
            <a:extLst>
              <a:ext uri="{96DAC541-7B7A-43D3-8B79-37D633B846F1}">
                <asvg:svgBlip xmlns:asvg="http://schemas.microsoft.com/office/drawing/2016/SVG/main" r:embed="rId14"/>
              </a:ext>
            </a:extLst>
          </a:blip>
          <a:srcRect/>
          <a:stretch/>
        </p:blipFill>
        <p:spPr/>
      </p:pic>
      <p:sp>
        <p:nvSpPr>
          <p:cNvPr id="35" name="Text Placeholder 34">
            <a:extLst>
              <a:ext uri="{FF2B5EF4-FFF2-40B4-BE49-F238E27FC236}">
                <a16:creationId xmlns:a16="http://schemas.microsoft.com/office/drawing/2014/main" id="{A0581DFC-E090-9F27-1B0F-ACF319786DFE}"/>
              </a:ext>
            </a:extLst>
          </p:cNvPr>
          <p:cNvSpPr>
            <a:spLocks noGrp="1"/>
          </p:cNvSpPr>
          <p:nvPr>
            <p:ph type="body" sz="quarter" idx="30"/>
          </p:nvPr>
        </p:nvSpPr>
        <p:spPr/>
        <p:txBody>
          <a:bodyPr/>
          <a:lstStyle/>
          <a:p>
            <a:r>
              <a:rPr lang="en-GB" dirty="0"/>
              <a:t>Budd-</a:t>
            </a:r>
            <a:r>
              <a:rPr lang="en-GB" dirty="0" err="1"/>
              <a:t>daliadau</a:t>
            </a:r>
          </a:p>
        </p:txBody>
      </p:sp>
      <p:sp>
        <p:nvSpPr>
          <p:cNvPr id="36" name="Text Placeholder 35">
            <a:extLst>
              <a:ext uri="{FF2B5EF4-FFF2-40B4-BE49-F238E27FC236}">
                <a16:creationId xmlns:a16="http://schemas.microsoft.com/office/drawing/2014/main" id="{086749BB-C9CF-0BC9-66CA-C293124F86F8}"/>
              </a:ext>
            </a:extLst>
          </p:cNvPr>
          <p:cNvSpPr>
            <a:spLocks noGrp="1"/>
          </p:cNvSpPr>
          <p:nvPr>
            <p:ph type="body" sz="quarter" idx="31"/>
          </p:nvPr>
        </p:nvSpPr>
        <p:spPr/>
        <p:txBody>
          <a:bodyPr/>
          <a:lstStyle/>
          <a:p>
            <a:r>
              <a:rPr lang="en-GB" dirty="0"/>
              <a:t>Chwaraeon</a:t>
            </a:r>
          </a:p>
        </p:txBody>
      </p:sp>
      <p:sp>
        <p:nvSpPr>
          <p:cNvPr id="37" name="Text Placeholder 36">
            <a:extLst>
              <a:ext uri="{FF2B5EF4-FFF2-40B4-BE49-F238E27FC236}">
                <a16:creationId xmlns:a16="http://schemas.microsoft.com/office/drawing/2014/main" id="{E5F62CD5-DA52-20EF-2A37-EF04880B3880}"/>
              </a:ext>
            </a:extLst>
          </p:cNvPr>
          <p:cNvSpPr>
            <a:spLocks noGrp="1"/>
          </p:cNvSpPr>
          <p:nvPr>
            <p:ph type="body" sz="quarter" idx="32"/>
          </p:nvPr>
        </p:nvSpPr>
        <p:spPr/>
        <p:txBody>
          <a:bodyPr/>
          <a:lstStyle/>
          <a:p>
            <a:r>
              <a:rPr lang="en-GB" dirty="0" err="1"/>
              <a:t>Twristiaeth</a:t>
            </a:r>
          </a:p>
        </p:txBody>
      </p:sp>
      <p:sp>
        <p:nvSpPr>
          <p:cNvPr id="38" name="Text Placeholder 37">
            <a:extLst>
              <a:ext uri="{FF2B5EF4-FFF2-40B4-BE49-F238E27FC236}">
                <a16:creationId xmlns:a16="http://schemas.microsoft.com/office/drawing/2014/main" id="{E567F8E6-9DC2-7ED6-6ED6-69C219A05D7A}"/>
              </a:ext>
            </a:extLst>
          </p:cNvPr>
          <p:cNvSpPr>
            <a:spLocks noGrp="1"/>
          </p:cNvSpPr>
          <p:nvPr>
            <p:ph type="body" sz="quarter" idx="33"/>
          </p:nvPr>
        </p:nvSpPr>
        <p:spPr/>
        <p:txBody>
          <a:bodyPr/>
          <a:lstStyle/>
          <a:p>
            <a:r>
              <a:rPr lang="en-GB" dirty="0"/>
              <a:t>Iechyd</a:t>
            </a:r>
          </a:p>
        </p:txBody>
      </p:sp>
      <p:sp>
        <p:nvSpPr>
          <p:cNvPr id="39" name="Text Placeholder 38">
            <a:extLst>
              <a:ext uri="{FF2B5EF4-FFF2-40B4-BE49-F238E27FC236}">
                <a16:creationId xmlns:a16="http://schemas.microsoft.com/office/drawing/2014/main" id="{C61C18AC-B7C0-77A5-87C3-4994E1EA5999}"/>
              </a:ext>
            </a:extLst>
          </p:cNvPr>
          <p:cNvSpPr>
            <a:spLocks noGrp="1"/>
          </p:cNvSpPr>
          <p:nvPr>
            <p:ph type="body" sz="quarter" idx="35"/>
          </p:nvPr>
        </p:nvSpPr>
        <p:spPr/>
        <p:txBody>
          <a:bodyPr/>
          <a:lstStyle/>
          <a:p>
            <a:r>
              <a:rPr lang="en-GB" dirty="0" err="1"/>
              <a:t>Bwyd</a:t>
            </a:r>
          </a:p>
        </p:txBody>
      </p:sp>
      <p:sp>
        <p:nvSpPr>
          <p:cNvPr id="40" name="Text Placeholder 39">
            <a:extLst>
              <a:ext uri="{FF2B5EF4-FFF2-40B4-BE49-F238E27FC236}">
                <a16:creationId xmlns:a16="http://schemas.microsoft.com/office/drawing/2014/main" id="{772A191A-2542-C8A8-8469-8AA1EACDF03F}"/>
              </a:ext>
            </a:extLst>
          </p:cNvPr>
          <p:cNvSpPr>
            <a:spLocks noGrp="1"/>
          </p:cNvSpPr>
          <p:nvPr>
            <p:ph type="body" sz="quarter" idx="36"/>
          </p:nvPr>
        </p:nvSpPr>
        <p:spPr/>
        <p:txBody>
          <a:bodyPr/>
          <a:lstStyle/>
          <a:p>
            <a:r>
              <a:rPr lang="en-GB" dirty="0" err="1"/>
              <a:t>Mewnfudo</a:t>
            </a:r>
          </a:p>
        </p:txBody>
      </p:sp>
      <p:pic>
        <p:nvPicPr>
          <p:cNvPr id="71" name="Picture Placeholder 70">
            <a:extLst>
              <a:ext uri="{FF2B5EF4-FFF2-40B4-BE49-F238E27FC236}">
                <a16:creationId xmlns:a16="http://schemas.microsoft.com/office/drawing/2014/main" id="{23AF5845-22E3-5B8D-71A9-8A2864831FBE}"/>
              </a:ext>
            </a:extLst>
          </p:cNvPr>
          <p:cNvPicPr>
            <a:picLocks noGrp="1" noChangeAspect="1"/>
          </p:cNvPicPr>
          <p:nvPr>
            <p:ph type="pic" sz="quarter" idx="37"/>
          </p:nvPr>
        </p:nvPicPr>
        <p:blipFill>
          <a:blip r:embed="rId15">
            <a:extLst>
              <a:ext uri="{96DAC541-7B7A-43D3-8B79-37D633B846F1}">
                <asvg:svgBlip xmlns:asvg="http://schemas.microsoft.com/office/drawing/2016/SVG/main" r:embed="rId16"/>
              </a:ext>
            </a:extLst>
          </a:blip>
          <a:srcRect/>
          <a:stretch/>
        </p:blipFill>
        <p:spPr/>
      </p:pic>
      <p:pic>
        <p:nvPicPr>
          <p:cNvPr id="65" name="Picture Placeholder 64">
            <a:extLst>
              <a:ext uri="{FF2B5EF4-FFF2-40B4-BE49-F238E27FC236}">
                <a16:creationId xmlns:a16="http://schemas.microsoft.com/office/drawing/2014/main" id="{40E8BAEE-4501-6F81-E235-577619A0BD71}"/>
              </a:ext>
            </a:extLst>
          </p:cNvPr>
          <p:cNvPicPr>
            <a:picLocks noGrp="1" noChangeAspect="1"/>
          </p:cNvPicPr>
          <p:nvPr>
            <p:ph type="pic" sz="quarter" idx="38"/>
          </p:nvPr>
        </p:nvPicPr>
        <p:blipFill>
          <a:blip r:embed="rId17">
            <a:extLst>
              <a:ext uri="{96DAC541-7B7A-43D3-8B79-37D633B846F1}">
                <asvg:svgBlip xmlns:asvg="http://schemas.microsoft.com/office/drawing/2016/SVG/main" r:embed="rId18"/>
              </a:ext>
            </a:extLst>
          </a:blip>
          <a:srcRect/>
          <a:stretch/>
        </p:blipFill>
        <p:spPr/>
      </p:pic>
      <p:pic>
        <p:nvPicPr>
          <p:cNvPr id="63" name="Picture Placeholder 62">
            <a:extLst>
              <a:ext uri="{FF2B5EF4-FFF2-40B4-BE49-F238E27FC236}">
                <a16:creationId xmlns:a16="http://schemas.microsoft.com/office/drawing/2014/main" id="{ACC27B92-CBF2-EF54-EC4E-25DDC9D1CC9A}"/>
              </a:ext>
            </a:extLst>
          </p:cNvPr>
          <p:cNvPicPr>
            <a:picLocks noGrp="1" noChangeAspect="1"/>
          </p:cNvPicPr>
          <p:nvPr>
            <p:ph type="pic" sz="quarter" idx="39"/>
          </p:nvPr>
        </p:nvPicPr>
        <p:blipFill>
          <a:blip r:embed="rId19">
            <a:extLst>
              <a:ext uri="{96DAC541-7B7A-43D3-8B79-37D633B846F1}">
                <asvg:svgBlip xmlns:asvg="http://schemas.microsoft.com/office/drawing/2016/SVG/main" r:embed="rId20"/>
              </a:ext>
            </a:extLst>
          </a:blip>
          <a:srcRect/>
          <a:stretch/>
        </p:blipFill>
        <p:spPr/>
      </p:pic>
      <p:pic>
        <p:nvPicPr>
          <p:cNvPr id="67" name="Picture Placeholder 66">
            <a:extLst>
              <a:ext uri="{FF2B5EF4-FFF2-40B4-BE49-F238E27FC236}">
                <a16:creationId xmlns:a16="http://schemas.microsoft.com/office/drawing/2014/main" id="{8201D987-B63E-FE5A-2C52-CB0396067A7C}"/>
              </a:ext>
            </a:extLst>
          </p:cNvPr>
          <p:cNvPicPr>
            <a:picLocks noGrp="1" noChangeAspect="1"/>
          </p:cNvPicPr>
          <p:nvPr>
            <p:ph type="pic" sz="quarter" idx="40"/>
          </p:nvPr>
        </p:nvPicPr>
        <p:blipFill>
          <a:blip r:embed="rId21">
            <a:extLst>
              <a:ext uri="{96DAC541-7B7A-43D3-8B79-37D633B846F1}">
                <asvg:svgBlip xmlns:asvg="http://schemas.microsoft.com/office/drawing/2016/SVG/main" r:embed="rId22"/>
              </a:ext>
            </a:extLst>
          </a:blip>
          <a:srcRect/>
          <a:stretch/>
        </p:blipFill>
        <p:spPr/>
      </p:pic>
      <p:pic>
        <p:nvPicPr>
          <p:cNvPr id="57" name="Picture Placeholder 56">
            <a:extLst>
              <a:ext uri="{FF2B5EF4-FFF2-40B4-BE49-F238E27FC236}">
                <a16:creationId xmlns:a16="http://schemas.microsoft.com/office/drawing/2014/main" id="{7388E849-4331-2067-DB4D-69126D0787A0}"/>
              </a:ext>
            </a:extLst>
          </p:cNvPr>
          <p:cNvPicPr>
            <a:picLocks noGrp="1" noChangeAspect="1"/>
          </p:cNvPicPr>
          <p:nvPr>
            <p:ph type="pic" sz="quarter" idx="41"/>
          </p:nvPr>
        </p:nvPicPr>
        <p:blipFill>
          <a:blip r:embed="rId23">
            <a:extLst>
              <a:ext uri="{96DAC541-7B7A-43D3-8B79-37D633B846F1}">
                <asvg:svgBlip xmlns:asvg="http://schemas.microsoft.com/office/drawing/2016/SVG/main" r:embed="rId24"/>
              </a:ext>
            </a:extLst>
          </a:blip>
          <a:srcRect/>
          <a:stretch/>
        </p:blipFill>
        <p:spPr/>
      </p:pic>
      <p:pic>
        <p:nvPicPr>
          <p:cNvPr id="69" name="Picture Placeholder 68">
            <a:extLst>
              <a:ext uri="{FF2B5EF4-FFF2-40B4-BE49-F238E27FC236}">
                <a16:creationId xmlns:a16="http://schemas.microsoft.com/office/drawing/2014/main" id="{7370FD91-4CBF-76F2-5650-F794DB77D22E}"/>
              </a:ext>
            </a:extLst>
          </p:cNvPr>
          <p:cNvPicPr>
            <a:picLocks noGrp="1" noChangeAspect="1"/>
          </p:cNvPicPr>
          <p:nvPr>
            <p:ph type="pic" sz="quarter" idx="42"/>
          </p:nvPr>
        </p:nvPicPr>
        <p:blipFill>
          <a:blip r:embed="rId25">
            <a:extLst>
              <a:ext uri="{96DAC541-7B7A-43D3-8B79-37D633B846F1}">
                <asvg:svgBlip xmlns:asvg="http://schemas.microsoft.com/office/drawing/2016/SVG/main" r:embed="rId26"/>
              </a:ext>
            </a:extLst>
          </a:blip>
          <a:srcRect/>
          <a:stretch/>
        </p:blipFill>
        <p:spPr/>
      </p:pic>
      <p:sp>
        <p:nvSpPr>
          <p:cNvPr id="47" name="Text Placeholder 46">
            <a:extLst>
              <a:ext uri="{FF2B5EF4-FFF2-40B4-BE49-F238E27FC236}">
                <a16:creationId xmlns:a16="http://schemas.microsoft.com/office/drawing/2014/main" id="{BF801AC4-CBB5-766C-B0F7-95E36F9AA5D3}"/>
              </a:ext>
            </a:extLst>
          </p:cNvPr>
          <p:cNvSpPr>
            <a:spLocks noGrp="1"/>
          </p:cNvSpPr>
          <p:nvPr>
            <p:ph type="body" sz="quarter" idx="43"/>
          </p:nvPr>
        </p:nvSpPr>
        <p:spPr/>
        <p:txBody>
          <a:bodyPr/>
          <a:lstStyle/>
          <a:p>
            <a:r>
              <a:rPr lang="en-GB" dirty="0"/>
              <a:t>Yr </a:t>
            </a:r>
            <a:r>
              <a:rPr lang="en-GB" dirty="0" err="1"/>
              <a:t>Amgylchedd</a:t>
            </a:r>
          </a:p>
        </p:txBody>
      </p:sp>
      <p:sp>
        <p:nvSpPr>
          <p:cNvPr id="48" name="Text Placeholder 47">
            <a:extLst>
              <a:ext uri="{FF2B5EF4-FFF2-40B4-BE49-F238E27FC236}">
                <a16:creationId xmlns:a16="http://schemas.microsoft.com/office/drawing/2014/main" id="{327A4E69-D43E-6C49-B907-7B37CA2FCD7D}"/>
              </a:ext>
            </a:extLst>
          </p:cNvPr>
          <p:cNvSpPr>
            <a:spLocks noGrp="1"/>
          </p:cNvSpPr>
          <p:nvPr>
            <p:ph type="body" sz="quarter" idx="44"/>
          </p:nvPr>
        </p:nvSpPr>
        <p:spPr/>
        <p:txBody>
          <a:bodyPr/>
          <a:lstStyle/>
          <a:p>
            <a:r>
              <a:rPr lang="en-GB" dirty="0" err="1"/>
              <a:t>Addysg</a:t>
            </a:r>
          </a:p>
        </p:txBody>
      </p:sp>
      <p:sp>
        <p:nvSpPr>
          <p:cNvPr id="49" name="Text Placeholder 48">
            <a:extLst>
              <a:ext uri="{FF2B5EF4-FFF2-40B4-BE49-F238E27FC236}">
                <a16:creationId xmlns:a16="http://schemas.microsoft.com/office/drawing/2014/main" id="{B87DBF48-5C14-DA1F-978C-159F5C9F3974}"/>
              </a:ext>
            </a:extLst>
          </p:cNvPr>
          <p:cNvSpPr>
            <a:spLocks noGrp="1"/>
          </p:cNvSpPr>
          <p:nvPr>
            <p:ph type="body" sz="quarter" idx="45"/>
          </p:nvPr>
        </p:nvSpPr>
        <p:spPr/>
        <p:txBody>
          <a:bodyPr/>
          <a:lstStyle/>
          <a:p>
            <a:r>
              <a:rPr lang="en-GB" dirty="0"/>
              <a:t>Y </a:t>
            </a:r>
            <a:r>
              <a:rPr lang="en-GB" dirty="0" err="1"/>
              <a:t>Cyfryngau</a:t>
            </a:r>
          </a:p>
        </p:txBody>
      </p:sp>
      <p:sp>
        <p:nvSpPr>
          <p:cNvPr id="50" name="Text Placeholder 49">
            <a:extLst>
              <a:ext uri="{FF2B5EF4-FFF2-40B4-BE49-F238E27FC236}">
                <a16:creationId xmlns:a16="http://schemas.microsoft.com/office/drawing/2014/main" id="{E9127875-AB75-4131-8918-C03515FA2B1B}"/>
              </a:ext>
            </a:extLst>
          </p:cNvPr>
          <p:cNvSpPr>
            <a:spLocks noGrp="1"/>
          </p:cNvSpPr>
          <p:nvPr>
            <p:ph type="body" sz="quarter" idx="46"/>
          </p:nvPr>
        </p:nvSpPr>
        <p:spPr/>
        <p:txBody>
          <a:bodyPr/>
          <a:lstStyle/>
          <a:p>
            <a:r>
              <a:rPr lang="en-GB" dirty="0"/>
              <a:t>Tai</a:t>
            </a:r>
          </a:p>
        </p:txBody>
      </p:sp>
      <p:sp>
        <p:nvSpPr>
          <p:cNvPr id="51" name="Text Placeholder 50">
            <a:extLst>
              <a:ext uri="{FF2B5EF4-FFF2-40B4-BE49-F238E27FC236}">
                <a16:creationId xmlns:a16="http://schemas.microsoft.com/office/drawing/2014/main" id="{B0A42BBE-0F73-E24A-CABA-D9F15BBD9D96}"/>
              </a:ext>
            </a:extLst>
          </p:cNvPr>
          <p:cNvSpPr>
            <a:spLocks noGrp="1"/>
          </p:cNvSpPr>
          <p:nvPr>
            <p:ph type="body" sz="quarter" idx="47"/>
          </p:nvPr>
        </p:nvSpPr>
        <p:spPr/>
        <p:txBody>
          <a:bodyPr/>
          <a:lstStyle/>
          <a:p>
            <a:r>
              <a:rPr lang="en-GB" dirty="0" err="1"/>
              <a:t>Trosedd</a:t>
            </a:r>
            <a:r>
              <a:rPr lang="en-GB" dirty="0"/>
              <a:t> ac </a:t>
            </a:r>
            <a:r>
              <a:rPr lang="en-GB" dirty="0" err="1"/>
              <a:t>Heddlu</a:t>
            </a:r>
          </a:p>
        </p:txBody>
      </p:sp>
    </p:spTree>
    <p:extLst>
      <p:ext uri="{BB962C8B-B14F-4D97-AF65-F5344CB8AC3E}">
        <p14:creationId xmlns:p14="http://schemas.microsoft.com/office/powerpoint/2010/main" val="28201596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FA1298-F3F0-F99C-676D-3E1EA10DCB6A}"/>
            </a:ext>
          </a:extLst>
        </p:cNvPr>
        <p:cNvGrpSpPr/>
        <p:nvPr/>
      </p:nvGrpSpPr>
      <p:grpSpPr>
        <a:xfrm>
          <a:off x="0" y="0"/>
          <a:ext cx="0" cy="0"/>
          <a:chOff x="0" y="0"/>
          <a:chExt cx="0" cy="0"/>
        </a:xfrm>
      </p:grpSpPr>
      <p:sp>
        <p:nvSpPr>
          <p:cNvPr id="30" name="Text Placeholder 29">
            <a:extLst>
              <a:ext uri="{FF2B5EF4-FFF2-40B4-BE49-F238E27FC236}">
                <a16:creationId xmlns:a16="http://schemas.microsoft.com/office/drawing/2014/main" id="{0CE39813-0B79-8176-B208-458D81B55C10}"/>
              </a:ext>
            </a:extLst>
          </p:cNvPr>
          <p:cNvSpPr>
            <a:spLocks noGrp="1"/>
          </p:cNvSpPr>
          <p:nvPr>
            <p:ph type="body" sz="quarter" idx="19"/>
          </p:nvPr>
        </p:nvSpPr>
        <p:spPr/>
        <p:txBody>
          <a:bodyPr/>
          <a:lstStyle/>
          <a:p>
            <a:r>
              <a:rPr lang="en-GB" dirty="0"/>
              <a:t>Yr Iaith </a:t>
            </a:r>
            <a:r>
              <a:rPr lang="en-GB" dirty="0" err="1"/>
              <a:t>Gymraeg</a:t>
            </a:r>
            <a:endParaRPr lang="en-US" dirty="0" err="1"/>
          </a:p>
        </p:txBody>
      </p:sp>
      <p:pic>
        <p:nvPicPr>
          <p:cNvPr id="27" name="Picture Placeholder 26">
            <a:extLst>
              <a:ext uri="{FF2B5EF4-FFF2-40B4-BE49-F238E27FC236}">
                <a16:creationId xmlns:a16="http://schemas.microsoft.com/office/drawing/2014/main" id="{349DCCB9-D99C-9052-C98C-4B884EC0EE1A}"/>
              </a:ext>
            </a:extLst>
          </p:cNvPr>
          <p:cNvPicPr>
            <a:picLocks noGrp="1" noChangeAspect="1"/>
          </p:cNvPicPr>
          <p:nvPr>
            <p:ph type="pic" sz="quarter" idx="24"/>
          </p:nvPr>
        </p:nvPicPr>
        <p:blipFill>
          <a:blip r:embed="rId3">
            <a:extLst>
              <a:ext uri="{96DAC541-7B7A-43D3-8B79-37D633B846F1}">
                <asvg:svgBlip xmlns:asvg="http://schemas.microsoft.com/office/drawing/2016/SVG/main" r:embed="rId4"/>
              </a:ext>
            </a:extLst>
          </a:blip>
          <a:srcRect/>
          <a:stretch/>
        </p:blipFill>
        <p:spPr/>
      </p:pic>
      <p:pic>
        <p:nvPicPr>
          <p:cNvPr id="29" name="Picture Placeholder 28">
            <a:extLst>
              <a:ext uri="{FF2B5EF4-FFF2-40B4-BE49-F238E27FC236}">
                <a16:creationId xmlns:a16="http://schemas.microsoft.com/office/drawing/2014/main" id="{4B6E0AE0-27EE-E17F-CC88-BD45A16A0381}"/>
              </a:ext>
            </a:extLst>
          </p:cNvPr>
          <p:cNvPicPr>
            <a:picLocks noGrp="1" noChangeAspect="1"/>
          </p:cNvPicPr>
          <p:nvPr>
            <p:ph type="pic" sz="quarter" idx="25"/>
          </p:nvPr>
        </p:nvPicPr>
        <p:blipFill>
          <a:blip r:embed="rId5">
            <a:extLst>
              <a:ext uri="{96DAC541-7B7A-43D3-8B79-37D633B846F1}">
                <asvg:svgBlip xmlns:asvg="http://schemas.microsoft.com/office/drawing/2016/SVG/main" r:embed="rId6"/>
              </a:ext>
            </a:extLst>
          </a:blip>
          <a:srcRect/>
          <a:stretch/>
        </p:blipFill>
        <p:spPr/>
      </p:pic>
      <p:pic>
        <p:nvPicPr>
          <p:cNvPr id="53" name="Picture Placeholder 52">
            <a:extLst>
              <a:ext uri="{FF2B5EF4-FFF2-40B4-BE49-F238E27FC236}">
                <a16:creationId xmlns:a16="http://schemas.microsoft.com/office/drawing/2014/main" id="{37AB313D-59F9-3ECD-7D74-7CCE96FC5CF9}"/>
              </a:ext>
            </a:extLst>
          </p:cNvPr>
          <p:cNvPicPr>
            <a:picLocks noGrp="1" noChangeAspect="1"/>
          </p:cNvPicPr>
          <p:nvPr>
            <p:ph type="pic" sz="quarter" idx="26"/>
          </p:nvPr>
        </p:nvPicPr>
        <p:blipFill>
          <a:blip r:embed="rId7">
            <a:extLst>
              <a:ext uri="{96DAC541-7B7A-43D3-8B79-37D633B846F1}">
                <asvg:svgBlip xmlns:asvg="http://schemas.microsoft.com/office/drawing/2016/SVG/main" r:embed="rId8"/>
              </a:ext>
            </a:extLst>
          </a:blip>
          <a:srcRect/>
          <a:stretch/>
        </p:blipFill>
        <p:spPr/>
      </p:pic>
      <p:pic>
        <p:nvPicPr>
          <p:cNvPr id="55" name="Picture Placeholder 54">
            <a:extLst>
              <a:ext uri="{FF2B5EF4-FFF2-40B4-BE49-F238E27FC236}">
                <a16:creationId xmlns:a16="http://schemas.microsoft.com/office/drawing/2014/main" id="{1A0492AF-C609-3E61-48A7-E21B018C63CC}"/>
              </a:ext>
            </a:extLst>
          </p:cNvPr>
          <p:cNvPicPr>
            <a:picLocks noGrp="1" noChangeAspect="1"/>
          </p:cNvPicPr>
          <p:nvPr>
            <p:ph type="pic" sz="quarter" idx="27"/>
          </p:nvPr>
        </p:nvPicPr>
        <p:blipFill>
          <a:blip r:embed="rId9">
            <a:extLst>
              <a:ext uri="{96DAC541-7B7A-43D3-8B79-37D633B846F1}">
                <asvg:svgBlip xmlns:asvg="http://schemas.microsoft.com/office/drawing/2016/SVG/main" r:embed="rId10"/>
              </a:ext>
            </a:extLst>
          </a:blip>
          <a:srcRect/>
          <a:stretch/>
        </p:blipFill>
        <p:spPr/>
      </p:pic>
      <p:pic>
        <p:nvPicPr>
          <p:cNvPr id="61" name="Picture Placeholder 60">
            <a:extLst>
              <a:ext uri="{FF2B5EF4-FFF2-40B4-BE49-F238E27FC236}">
                <a16:creationId xmlns:a16="http://schemas.microsoft.com/office/drawing/2014/main" id="{23F752D1-8F88-F524-AE23-5F4FE4624602}"/>
              </a:ext>
            </a:extLst>
          </p:cNvPr>
          <p:cNvPicPr>
            <a:picLocks noGrp="1" noChangeAspect="1"/>
          </p:cNvPicPr>
          <p:nvPr>
            <p:ph type="pic" sz="quarter" idx="28"/>
          </p:nvPr>
        </p:nvPicPr>
        <p:blipFill>
          <a:blip r:embed="rId11">
            <a:extLst>
              <a:ext uri="{96DAC541-7B7A-43D3-8B79-37D633B846F1}">
                <asvg:svgBlip xmlns:asvg="http://schemas.microsoft.com/office/drawing/2016/SVG/main" r:embed="rId12"/>
              </a:ext>
            </a:extLst>
          </a:blip>
          <a:srcRect/>
          <a:stretch/>
        </p:blipFill>
        <p:spPr/>
      </p:pic>
      <p:pic>
        <p:nvPicPr>
          <p:cNvPr id="59" name="Picture Placeholder 58">
            <a:extLst>
              <a:ext uri="{FF2B5EF4-FFF2-40B4-BE49-F238E27FC236}">
                <a16:creationId xmlns:a16="http://schemas.microsoft.com/office/drawing/2014/main" id="{8866417D-3EAE-968D-260A-2FF2921D57E5}"/>
              </a:ext>
            </a:extLst>
          </p:cNvPr>
          <p:cNvPicPr>
            <a:picLocks noGrp="1" noChangeAspect="1"/>
          </p:cNvPicPr>
          <p:nvPr>
            <p:ph type="pic" sz="quarter" idx="29"/>
          </p:nvPr>
        </p:nvPicPr>
        <p:blipFill>
          <a:blip r:embed="rId13">
            <a:extLst>
              <a:ext uri="{96DAC541-7B7A-43D3-8B79-37D633B846F1}">
                <asvg:svgBlip xmlns:asvg="http://schemas.microsoft.com/office/drawing/2016/SVG/main" r:embed="rId14"/>
              </a:ext>
            </a:extLst>
          </a:blip>
          <a:srcRect/>
          <a:stretch/>
        </p:blipFill>
        <p:spPr/>
      </p:pic>
      <p:sp>
        <p:nvSpPr>
          <p:cNvPr id="35" name="Text Placeholder 34">
            <a:extLst>
              <a:ext uri="{FF2B5EF4-FFF2-40B4-BE49-F238E27FC236}">
                <a16:creationId xmlns:a16="http://schemas.microsoft.com/office/drawing/2014/main" id="{748CC447-438C-BE2B-2472-1D7C44486CB1}"/>
              </a:ext>
            </a:extLst>
          </p:cNvPr>
          <p:cNvSpPr>
            <a:spLocks noGrp="1"/>
          </p:cNvSpPr>
          <p:nvPr>
            <p:ph type="body" sz="quarter" idx="30"/>
          </p:nvPr>
        </p:nvSpPr>
        <p:spPr/>
        <p:txBody>
          <a:bodyPr/>
          <a:lstStyle/>
          <a:p>
            <a:r>
              <a:rPr lang="en-GB" dirty="0"/>
              <a:t>Budd-</a:t>
            </a:r>
            <a:r>
              <a:rPr lang="en-GB" dirty="0" err="1"/>
              <a:t>daliadau</a:t>
            </a:r>
          </a:p>
        </p:txBody>
      </p:sp>
      <p:sp>
        <p:nvSpPr>
          <p:cNvPr id="36" name="Text Placeholder 35">
            <a:extLst>
              <a:ext uri="{FF2B5EF4-FFF2-40B4-BE49-F238E27FC236}">
                <a16:creationId xmlns:a16="http://schemas.microsoft.com/office/drawing/2014/main" id="{52EDD11D-DC89-C27F-D51E-06194ACA7F49}"/>
              </a:ext>
            </a:extLst>
          </p:cNvPr>
          <p:cNvSpPr>
            <a:spLocks noGrp="1"/>
          </p:cNvSpPr>
          <p:nvPr>
            <p:ph type="body" sz="quarter" idx="31"/>
          </p:nvPr>
        </p:nvSpPr>
        <p:spPr/>
        <p:txBody>
          <a:bodyPr/>
          <a:lstStyle/>
          <a:p>
            <a:r>
              <a:rPr lang="en-GB" dirty="0"/>
              <a:t>Chwaraeon</a:t>
            </a:r>
          </a:p>
        </p:txBody>
      </p:sp>
      <p:sp>
        <p:nvSpPr>
          <p:cNvPr id="37" name="Text Placeholder 36">
            <a:extLst>
              <a:ext uri="{FF2B5EF4-FFF2-40B4-BE49-F238E27FC236}">
                <a16:creationId xmlns:a16="http://schemas.microsoft.com/office/drawing/2014/main" id="{10A7BECE-9425-C57E-BBF6-9ED0F2725055}"/>
              </a:ext>
            </a:extLst>
          </p:cNvPr>
          <p:cNvSpPr>
            <a:spLocks noGrp="1"/>
          </p:cNvSpPr>
          <p:nvPr>
            <p:ph type="body" sz="quarter" idx="32"/>
          </p:nvPr>
        </p:nvSpPr>
        <p:spPr/>
        <p:txBody>
          <a:bodyPr/>
          <a:lstStyle/>
          <a:p>
            <a:r>
              <a:rPr lang="en-GB" dirty="0" err="1"/>
              <a:t>Twristiaeth</a:t>
            </a:r>
          </a:p>
        </p:txBody>
      </p:sp>
      <p:sp>
        <p:nvSpPr>
          <p:cNvPr id="38" name="Text Placeholder 37">
            <a:extLst>
              <a:ext uri="{FF2B5EF4-FFF2-40B4-BE49-F238E27FC236}">
                <a16:creationId xmlns:a16="http://schemas.microsoft.com/office/drawing/2014/main" id="{59CD1355-97C3-DAE6-1A94-EF7D723E2F7D}"/>
              </a:ext>
            </a:extLst>
          </p:cNvPr>
          <p:cNvSpPr>
            <a:spLocks noGrp="1"/>
          </p:cNvSpPr>
          <p:nvPr>
            <p:ph type="body" sz="quarter" idx="33"/>
          </p:nvPr>
        </p:nvSpPr>
        <p:spPr/>
        <p:txBody>
          <a:bodyPr/>
          <a:lstStyle/>
          <a:p>
            <a:r>
              <a:rPr lang="en-GB" dirty="0"/>
              <a:t>Iechyd</a:t>
            </a:r>
          </a:p>
        </p:txBody>
      </p:sp>
      <p:sp>
        <p:nvSpPr>
          <p:cNvPr id="39" name="Text Placeholder 38">
            <a:extLst>
              <a:ext uri="{FF2B5EF4-FFF2-40B4-BE49-F238E27FC236}">
                <a16:creationId xmlns:a16="http://schemas.microsoft.com/office/drawing/2014/main" id="{2558B5C8-1362-65AA-B329-1C2715A9165B}"/>
              </a:ext>
            </a:extLst>
          </p:cNvPr>
          <p:cNvSpPr>
            <a:spLocks noGrp="1"/>
          </p:cNvSpPr>
          <p:nvPr>
            <p:ph type="body" sz="quarter" idx="35"/>
          </p:nvPr>
        </p:nvSpPr>
        <p:spPr/>
        <p:txBody>
          <a:bodyPr/>
          <a:lstStyle/>
          <a:p>
            <a:r>
              <a:rPr lang="en-GB" dirty="0" err="1"/>
              <a:t>Bwyd</a:t>
            </a:r>
          </a:p>
        </p:txBody>
      </p:sp>
      <p:sp>
        <p:nvSpPr>
          <p:cNvPr id="40" name="Text Placeholder 39">
            <a:extLst>
              <a:ext uri="{FF2B5EF4-FFF2-40B4-BE49-F238E27FC236}">
                <a16:creationId xmlns:a16="http://schemas.microsoft.com/office/drawing/2014/main" id="{EE977F15-86DC-34BF-4042-2C4AA27A6B82}"/>
              </a:ext>
            </a:extLst>
          </p:cNvPr>
          <p:cNvSpPr>
            <a:spLocks noGrp="1"/>
          </p:cNvSpPr>
          <p:nvPr>
            <p:ph type="body" sz="quarter" idx="36"/>
          </p:nvPr>
        </p:nvSpPr>
        <p:spPr/>
        <p:txBody>
          <a:bodyPr/>
          <a:lstStyle/>
          <a:p>
            <a:r>
              <a:rPr lang="en-GB" dirty="0" err="1"/>
              <a:t>Mewnfudo</a:t>
            </a:r>
          </a:p>
        </p:txBody>
      </p:sp>
      <p:pic>
        <p:nvPicPr>
          <p:cNvPr id="71" name="Picture Placeholder 70">
            <a:extLst>
              <a:ext uri="{FF2B5EF4-FFF2-40B4-BE49-F238E27FC236}">
                <a16:creationId xmlns:a16="http://schemas.microsoft.com/office/drawing/2014/main" id="{D6902F23-7579-C3A9-AFFD-F9FB16831F40}"/>
              </a:ext>
            </a:extLst>
          </p:cNvPr>
          <p:cNvPicPr>
            <a:picLocks noGrp="1" noChangeAspect="1"/>
          </p:cNvPicPr>
          <p:nvPr>
            <p:ph type="pic" sz="quarter" idx="37"/>
          </p:nvPr>
        </p:nvPicPr>
        <p:blipFill>
          <a:blip r:embed="rId15">
            <a:extLst>
              <a:ext uri="{96DAC541-7B7A-43D3-8B79-37D633B846F1}">
                <asvg:svgBlip xmlns:asvg="http://schemas.microsoft.com/office/drawing/2016/SVG/main" r:embed="rId16"/>
              </a:ext>
            </a:extLst>
          </a:blip>
          <a:srcRect/>
          <a:stretch/>
        </p:blipFill>
        <p:spPr/>
      </p:pic>
      <p:pic>
        <p:nvPicPr>
          <p:cNvPr id="65" name="Picture Placeholder 64">
            <a:extLst>
              <a:ext uri="{FF2B5EF4-FFF2-40B4-BE49-F238E27FC236}">
                <a16:creationId xmlns:a16="http://schemas.microsoft.com/office/drawing/2014/main" id="{6E99233E-7D84-78F1-FA4C-0B72A7B9FBAD}"/>
              </a:ext>
            </a:extLst>
          </p:cNvPr>
          <p:cNvPicPr>
            <a:picLocks noGrp="1" noChangeAspect="1"/>
          </p:cNvPicPr>
          <p:nvPr>
            <p:ph type="pic" sz="quarter" idx="38"/>
          </p:nvPr>
        </p:nvPicPr>
        <p:blipFill>
          <a:blip r:embed="rId17">
            <a:extLst>
              <a:ext uri="{96DAC541-7B7A-43D3-8B79-37D633B846F1}">
                <asvg:svgBlip xmlns:asvg="http://schemas.microsoft.com/office/drawing/2016/SVG/main" r:embed="rId18"/>
              </a:ext>
            </a:extLst>
          </a:blip>
          <a:srcRect/>
          <a:stretch/>
        </p:blipFill>
        <p:spPr/>
      </p:pic>
      <p:pic>
        <p:nvPicPr>
          <p:cNvPr id="63" name="Picture Placeholder 62">
            <a:extLst>
              <a:ext uri="{FF2B5EF4-FFF2-40B4-BE49-F238E27FC236}">
                <a16:creationId xmlns:a16="http://schemas.microsoft.com/office/drawing/2014/main" id="{2F7900B1-F8C7-9840-6B44-28A29446D0A7}"/>
              </a:ext>
            </a:extLst>
          </p:cNvPr>
          <p:cNvPicPr>
            <a:picLocks noGrp="1" noChangeAspect="1"/>
          </p:cNvPicPr>
          <p:nvPr>
            <p:ph type="pic" sz="quarter" idx="39"/>
          </p:nvPr>
        </p:nvPicPr>
        <p:blipFill>
          <a:blip r:embed="rId19">
            <a:extLst>
              <a:ext uri="{96DAC541-7B7A-43D3-8B79-37D633B846F1}">
                <asvg:svgBlip xmlns:asvg="http://schemas.microsoft.com/office/drawing/2016/SVG/main" r:embed="rId20"/>
              </a:ext>
            </a:extLst>
          </a:blip>
          <a:srcRect/>
          <a:stretch/>
        </p:blipFill>
        <p:spPr/>
      </p:pic>
      <p:pic>
        <p:nvPicPr>
          <p:cNvPr id="67" name="Picture Placeholder 66">
            <a:extLst>
              <a:ext uri="{FF2B5EF4-FFF2-40B4-BE49-F238E27FC236}">
                <a16:creationId xmlns:a16="http://schemas.microsoft.com/office/drawing/2014/main" id="{8EB228CE-9BE0-1208-4C32-B7F667D01D7E}"/>
              </a:ext>
            </a:extLst>
          </p:cNvPr>
          <p:cNvPicPr>
            <a:picLocks noGrp="1" noChangeAspect="1"/>
          </p:cNvPicPr>
          <p:nvPr>
            <p:ph type="pic" sz="quarter" idx="40"/>
          </p:nvPr>
        </p:nvPicPr>
        <p:blipFill>
          <a:blip r:embed="rId21">
            <a:extLst>
              <a:ext uri="{96DAC541-7B7A-43D3-8B79-37D633B846F1}">
                <asvg:svgBlip xmlns:asvg="http://schemas.microsoft.com/office/drawing/2016/SVG/main" r:embed="rId22"/>
              </a:ext>
            </a:extLst>
          </a:blip>
          <a:srcRect/>
          <a:stretch/>
        </p:blipFill>
        <p:spPr/>
      </p:pic>
      <p:pic>
        <p:nvPicPr>
          <p:cNvPr id="57" name="Picture Placeholder 56">
            <a:extLst>
              <a:ext uri="{FF2B5EF4-FFF2-40B4-BE49-F238E27FC236}">
                <a16:creationId xmlns:a16="http://schemas.microsoft.com/office/drawing/2014/main" id="{DF90F6AA-0495-8B42-BD80-9C061C701C64}"/>
              </a:ext>
            </a:extLst>
          </p:cNvPr>
          <p:cNvPicPr>
            <a:picLocks noGrp="1" noChangeAspect="1"/>
          </p:cNvPicPr>
          <p:nvPr>
            <p:ph type="pic" sz="quarter" idx="41"/>
          </p:nvPr>
        </p:nvPicPr>
        <p:blipFill>
          <a:blip r:embed="rId23">
            <a:extLst>
              <a:ext uri="{96DAC541-7B7A-43D3-8B79-37D633B846F1}">
                <asvg:svgBlip xmlns:asvg="http://schemas.microsoft.com/office/drawing/2016/SVG/main" r:embed="rId24"/>
              </a:ext>
            </a:extLst>
          </a:blip>
          <a:srcRect/>
          <a:stretch/>
        </p:blipFill>
        <p:spPr/>
      </p:pic>
      <p:pic>
        <p:nvPicPr>
          <p:cNvPr id="69" name="Picture Placeholder 68">
            <a:extLst>
              <a:ext uri="{FF2B5EF4-FFF2-40B4-BE49-F238E27FC236}">
                <a16:creationId xmlns:a16="http://schemas.microsoft.com/office/drawing/2014/main" id="{80097346-BD37-39B1-E410-1BE663DD25A1}"/>
              </a:ext>
            </a:extLst>
          </p:cNvPr>
          <p:cNvPicPr>
            <a:picLocks noGrp="1" noChangeAspect="1"/>
          </p:cNvPicPr>
          <p:nvPr>
            <p:ph type="pic" sz="quarter" idx="42"/>
          </p:nvPr>
        </p:nvPicPr>
        <p:blipFill>
          <a:blip r:embed="rId25">
            <a:extLst>
              <a:ext uri="{96DAC541-7B7A-43D3-8B79-37D633B846F1}">
                <asvg:svgBlip xmlns:asvg="http://schemas.microsoft.com/office/drawing/2016/SVG/main" r:embed="rId26"/>
              </a:ext>
            </a:extLst>
          </a:blip>
          <a:srcRect/>
          <a:stretch/>
        </p:blipFill>
        <p:spPr/>
      </p:pic>
      <p:sp>
        <p:nvSpPr>
          <p:cNvPr id="47" name="Text Placeholder 46">
            <a:extLst>
              <a:ext uri="{FF2B5EF4-FFF2-40B4-BE49-F238E27FC236}">
                <a16:creationId xmlns:a16="http://schemas.microsoft.com/office/drawing/2014/main" id="{A6080199-1CCA-3B71-F45D-A4D5AB9018FC}"/>
              </a:ext>
            </a:extLst>
          </p:cNvPr>
          <p:cNvSpPr>
            <a:spLocks noGrp="1"/>
          </p:cNvSpPr>
          <p:nvPr>
            <p:ph type="body" sz="quarter" idx="43"/>
          </p:nvPr>
        </p:nvSpPr>
        <p:spPr/>
        <p:txBody>
          <a:bodyPr/>
          <a:lstStyle/>
          <a:p>
            <a:r>
              <a:rPr lang="en-GB" dirty="0"/>
              <a:t>Yr </a:t>
            </a:r>
            <a:r>
              <a:rPr lang="en-GB" dirty="0" err="1"/>
              <a:t>Amgylchedd</a:t>
            </a:r>
          </a:p>
        </p:txBody>
      </p:sp>
      <p:sp>
        <p:nvSpPr>
          <p:cNvPr id="48" name="Text Placeholder 47">
            <a:extLst>
              <a:ext uri="{FF2B5EF4-FFF2-40B4-BE49-F238E27FC236}">
                <a16:creationId xmlns:a16="http://schemas.microsoft.com/office/drawing/2014/main" id="{E1D0CA99-A325-230D-609F-93C5D1915FA0}"/>
              </a:ext>
            </a:extLst>
          </p:cNvPr>
          <p:cNvSpPr>
            <a:spLocks noGrp="1"/>
          </p:cNvSpPr>
          <p:nvPr>
            <p:ph type="body" sz="quarter" idx="44"/>
          </p:nvPr>
        </p:nvSpPr>
        <p:spPr/>
        <p:txBody>
          <a:bodyPr/>
          <a:lstStyle/>
          <a:p>
            <a:r>
              <a:rPr lang="en-GB" dirty="0" err="1"/>
              <a:t>Addysg</a:t>
            </a:r>
          </a:p>
        </p:txBody>
      </p:sp>
      <p:sp>
        <p:nvSpPr>
          <p:cNvPr id="49" name="Text Placeholder 48">
            <a:extLst>
              <a:ext uri="{FF2B5EF4-FFF2-40B4-BE49-F238E27FC236}">
                <a16:creationId xmlns:a16="http://schemas.microsoft.com/office/drawing/2014/main" id="{06ACF2E3-844A-100D-CAEC-6747D563CF31}"/>
              </a:ext>
            </a:extLst>
          </p:cNvPr>
          <p:cNvSpPr>
            <a:spLocks noGrp="1"/>
          </p:cNvSpPr>
          <p:nvPr>
            <p:ph type="body" sz="quarter" idx="45"/>
          </p:nvPr>
        </p:nvSpPr>
        <p:spPr/>
        <p:txBody>
          <a:bodyPr/>
          <a:lstStyle/>
          <a:p>
            <a:r>
              <a:rPr lang="en-GB" dirty="0"/>
              <a:t>Y </a:t>
            </a:r>
            <a:r>
              <a:rPr lang="en-GB" dirty="0" err="1"/>
              <a:t>Cyfryngau</a:t>
            </a:r>
          </a:p>
        </p:txBody>
      </p:sp>
      <p:sp>
        <p:nvSpPr>
          <p:cNvPr id="50" name="Text Placeholder 49">
            <a:extLst>
              <a:ext uri="{FF2B5EF4-FFF2-40B4-BE49-F238E27FC236}">
                <a16:creationId xmlns:a16="http://schemas.microsoft.com/office/drawing/2014/main" id="{06A8904C-31F3-33F7-6F4D-B1B1801B5290}"/>
              </a:ext>
            </a:extLst>
          </p:cNvPr>
          <p:cNvSpPr>
            <a:spLocks noGrp="1"/>
          </p:cNvSpPr>
          <p:nvPr>
            <p:ph type="body" sz="quarter" idx="46"/>
          </p:nvPr>
        </p:nvSpPr>
        <p:spPr/>
        <p:txBody>
          <a:bodyPr/>
          <a:lstStyle/>
          <a:p>
            <a:r>
              <a:rPr lang="en-GB" dirty="0"/>
              <a:t>Tai</a:t>
            </a:r>
          </a:p>
        </p:txBody>
      </p:sp>
      <p:sp>
        <p:nvSpPr>
          <p:cNvPr id="51" name="Text Placeholder 50">
            <a:extLst>
              <a:ext uri="{FF2B5EF4-FFF2-40B4-BE49-F238E27FC236}">
                <a16:creationId xmlns:a16="http://schemas.microsoft.com/office/drawing/2014/main" id="{2595FD6E-A9CF-DD2C-18A8-90C9D9F26DBD}"/>
              </a:ext>
            </a:extLst>
          </p:cNvPr>
          <p:cNvSpPr>
            <a:spLocks noGrp="1"/>
          </p:cNvSpPr>
          <p:nvPr>
            <p:ph type="body" sz="quarter" idx="47"/>
          </p:nvPr>
        </p:nvSpPr>
        <p:spPr/>
        <p:txBody>
          <a:bodyPr/>
          <a:lstStyle/>
          <a:p>
            <a:r>
              <a:rPr lang="en-GB" dirty="0" err="1"/>
              <a:t>Trosedd</a:t>
            </a:r>
            <a:r>
              <a:rPr lang="en-GB" dirty="0"/>
              <a:t> ac </a:t>
            </a:r>
            <a:r>
              <a:rPr lang="en-GB" dirty="0" err="1"/>
              <a:t>Heddlu</a:t>
            </a:r>
          </a:p>
        </p:txBody>
      </p:sp>
      <p:sp>
        <p:nvSpPr>
          <p:cNvPr id="2" name="Multiplication Sign 1">
            <a:extLst>
              <a:ext uri="{FF2B5EF4-FFF2-40B4-BE49-F238E27FC236}">
                <a16:creationId xmlns:a16="http://schemas.microsoft.com/office/drawing/2014/main" id="{0A9FF0E6-4815-73CC-53F6-BEC759CB8A29}"/>
              </a:ext>
            </a:extLst>
          </p:cNvPr>
          <p:cNvSpPr/>
          <p:nvPr/>
        </p:nvSpPr>
        <p:spPr>
          <a:xfrm>
            <a:off x="2399236" y="256380"/>
            <a:ext cx="1647573" cy="2097690"/>
          </a:xfrm>
          <a:prstGeom prst="mathMultiply">
            <a:avLst/>
          </a:prstGeom>
          <a:solidFill>
            <a:srgbClr val="052756">
              <a:alpha val="85098"/>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Multiplication Sign 2">
            <a:extLst>
              <a:ext uri="{FF2B5EF4-FFF2-40B4-BE49-F238E27FC236}">
                <a16:creationId xmlns:a16="http://schemas.microsoft.com/office/drawing/2014/main" id="{B96853BD-2DC4-42D1-99FB-27D02DADC58F}"/>
              </a:ext>
            </a:extLst>
          </p:cNvPr>
          <p:cNvSpPr/>
          <p:nvPr/>
        </p:nvSpPr>
        <p:spPr>
          <a:xfrm>
            <a:off x="341522" y="3128775"/>
            <a:ext cx="1647573" cy="2097690"/>
          </a:xfrm>
          <a:prstGeom prst="mathMultiply">
            <a:avLst/>
          </a:prstGeom>
          <a:solidFill>
            <a:srgbClr val="052756">
              <a:alpha val="85098"/>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Multiplication Sign 3">
            <a:extLst>
              <a:ext uri="{FF2B5EF4-FFF2-40B4-BE49-F238E27FC236}">
                <a16:creationId xmlns:a16="http://schemas.microsoft.com/office/drawing/2014/main" id="{E1F5F844-FB37-B7B4-EE52-38560F1104F6}"/>
              </a:ext>
            </a:extLst>
          </p:cNvPr>
          <p:cNvSpPr/>
          <p:nvPr/>
        </p:nvSpPr>
        <p:spPr>
          <a:xfrm>
            <a:off x="6238238" y="3128775"/>
            <a:ext cx="1647573" cy="2097690"/>
          </a:xfrm>
          <a:prstGeom prst="mathMultiply">
            <a:avLst/>
          </a:prstGeom>
          <a:solidFill>
            <a:srgbClr val="052756">
              <a:alpha val="85098"/>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Multiplication Sign 4">
            <a:extLst>
              <a:ext uri="{FF2B5EF4-FFF2-40B4-BE49-F238E27FC236}">
                <a16:creationId xmlns:a16="http://schemas.microsoft.com/office/drawing/2014/main" id="{5BF454A5-223F-CA7E-F288-249692C05B29}"/>
              </a:ext>
            </a:extLst>
          </p:cNvPr>
          <p:cNvSpPr/>
          <p:nvPr/>
        </p:nvSpPr>
        <p:spPr>
          <a:xfrm>
            <a:off x="10232224" y="3128775"/>
            <a:ext cx="1647573" cy="2097690"/>
          </a:xfrm>
          <a:prstGeom prst="mathMultiply">
            <a:avLst/>
          </a:prstGeom>
          <a:solidFill>
            <a:srgbClr val="052756">
              <a:alpha val="85098"/>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00882322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0795F8-EA62-908D-2184-746CDBFBA9FA}"/>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41961BBB-AF1B-34BD-2217-BC80C60B5076}"/>
              </a:ext>
            </a:extLst>
          </p:cNvPr>
          <p:cNvSpPr>
            <a:spLocks noGrp="1"/>
          </p:cNvSpPr>
          <p:nvPr>
            <p:ph type="title"/>
          </p:nvPr>
        </p:nvSpPr>
        <p:spPr>
          <a:custGeom>
            <a:avLst/>
            <a:gdLst>
              <a:gd name="connsiteX0" fmla="*/ 0 w 5736000"/>
              <a:gd name="connsiteY0" fmla="*/ 0 h 3078370"/>
              <a:gd name="connsiteX1" fmla="*/ 5736000 w 5736000"/>
              <a:gd name="connsiteY1" fmla="*/ 0 h 3078370"/>
              <a:gd name="connsiteX2" fmla="*/ 5736000 w 5736000"/>
              <a:gd name="connsiteY2" fmla="*/ 3078370 h 3078370"/>
              <a:gd name="connsiteX3" fmla="*/ 0 w 5736000"/>
              <a:gd name="connsiteY3" fmla="*/ 3078370 h 3078370"/>
              <a:gd name="connsiteX4" fmla="*/ 0 w 5736000"/>
              <a:gd name="connsiteY4" fmla="*/ 0 h 3078370"/>
              <a:gd name="connsiteX0" fmla="*/ 0 w 5736000"/>
              <a:gd name="connsiteY0" fmla="*/ 0 h 3086683"/>
              <a:gd name="connsiteX1" fmla="*/ 5736000 w 5736000"/>
              <a:gd name="connsiteY1" fmla="*/ 0 h 3086683"/>
              <a:gd name="connsiteX2" fmla="*/ 5370240 w 5736000"/>
              <a:gd name="connsiteY2" fmla="*/ 3086683 h 3086683"/>
              <a:gd name="connsiteX3" fmla="*/ 0 w 5736000"/>
              <a:gd name="connsiteY3" fmla="*/ 3078370 h 3086683"/>
              <a:gd name="connsiteX4" fmla="*/ 0 w 5736000"/>
              <a:gd name="connsiteY4" fmla="*/ 0 h 3086683"/>
              <a:gd name="connsiteX0" fmla="*/ 0 w 5736000"/>
              <a:gd name="connsiteY0" fmla="*/ 0 h 3078370"/>
              <a:gd name="connsiteX1" fmla="*/ 5736000 w 5736000"/>
              <a:gd name="connsiteY1" fmla="*/ 0 h 3078370"/>
              <a:gd name="connsiteX2" fmla="*/ 5569745 w 5736000"/>
              <a:gd name="connsiteY2" fmla="*/ 3070905 h 3078370"/>
              <a:gd name="connsiteX3" fmla="*/ 0 w 5736000"/>
              <a:gd name="connsiteY3" fmla="*/ 3078370 h 3078370"/>
              <a:gd name="connsiteX4" fmla="*/ 0 w 5736000"/>
              <a:gd name="connsiteY4" fmla="*/ 0 h 3078370"/>
              <a:gd name="connsiteX0" fmla="*/ 0 w 5702663"/>
              <a:gd name="connsiteY0" fmla="*/ 0 h 3078370"/>
              <a:gd name="connsiteX1" fmla="*/ 5702663 w 5702663"/>
              <a:gd name="connsiteY1" fmla="*/ 0 h 3078370"/>
              <a:gd name="connsiteX2" fmla="*/ 5569745 w 5702663"/>
              <a:gd name="connsiteY2" fmla="*/ 3070905 h 3078370"/>
              <a:gd name="connsiteX3" fmla="*/ 0 w 5702663"/>
              <a:gd name="connsiteY3" fmla="*/ 3078370 h 3078370"/>
              <a:gd name="connsiteX4" fmla="*/ 0 w 5702663"/>
              <a:gd name="connsiteY4" fmla="*/ 0 h 3078370"/>
              <a:gd name="connsiteX0" fmla="*/ 0 w 5702663"/>
              <a:gd name="connsiteY0" fmla="*/ 0 h 3078370"/>
              <a:gd name="connsiteX1" fmla="*/ 5702663 w 5702663"/>
              <a:gd name="connsiteY1" fmla="*/ 0 h 3078370"/>
              <a:gd name="connsiteX2" fmla="*/ 5120165 w 5702663"/>
              <a:gd name="connsiteY2" fmla="*/ 3075239 h 3078370"/>
              <a:gd name="connsiteX3" fmla="*/ 0 w 5702663"/>
              <a:gd name="connsiteY3" fmla="*/ 3078370 h 3078370"/>
              <a:gd name="connsiteX4" fmla="*/ 0 w 5702663"/>
              <a:gd name="connsiteY4" fmla="*/ 0 h 30783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02663" h="3078370">
                <a:moveTo>
                  <a:pt x="0" y="0"/>
                </a:moveTo>
                <a:lnTo>
                  <a:pt x="5702663" y="0"/>
                </a:lnTo>
                <a:lnTo>
                  <a:pt x="5120165" y="3075239"/>
                </a:lnTo>
                <a:lnTo>
                  <a:pt x="0" y="3078370"/>
                </a:lnTo>
                <a:lnTo>
                  <a:pt x="0" y="0"/>
                </a:lnTo>
                <a:close/>
              </a:path>
            </a:pathLst>
          </a:custGeom>
        </p:spPr>
        <p:txBody>
          <a:bodyPr bIns="108000"/>
          <a:lstStyle/>
          <a:p>
            <a:r>
              <a:rPr lang="en-GB" dirty="0" err="1"/>
              <a:t>Gweithgaredd</a:t>
            </a:r>
            <a:r>
              <a:rPr lang="en-GB" dirty="0"/>
              <a:t> 4:</a:t>
            </a:r>
          </a:p>
        </p:txBody>
      </p:sp>
      <p:sp>
        <p:nvSpPr>
          <p:cNvPr id="5" name="Text Placeholder 4">
            <a:extLst>
              <a:ext uri="{FF2B5EF4-FFF2-40B4-BE49-F238E27FC236}">
                <a16:creationId xmlns:a16="http://schemas.microsoft.com/office/drawing/2014/main" id="{6ED0F049-9BDD-CA3E-B7AE-BDD337556E64}"/>
              </a:ext>
            </a:extLst>
          </p:cNvPr>
          <p:cNvSpPr>
            <a:spLocks noGrp="1"/>
          </p:cNvSpPr>
          <p:nvPr>
            <p:ph type="body" sz="quarter" idx="14"/>
          </p:nvPr>
        </p:nvSpPr>
        <p:spPr>
          <a:custGeom>
            <a:avLst/>
            <a:gdLst>
              <a:gd name="connsiteX0" fmla="*/ 0 w 5736000"/>
              <a:gd name="connsiteY0" fmla="*/ 0 h 6127221"/>
              <a:gd name="connsiteX1" fmla="*/ 5736000 w 5736000"/>
              <a:gd name="connsiteY1" fmla="*/ 0 h 6127221"/>
              <a:gd name="connsiteX2" fmla="*/ 5736000 w 5736000"/>
              <a:gd name="connsiteY2" fmla="*/ 6127221 h 6127221"/>
              <a:gd name="connsiteX3" fmla="*/ 0 w 5736000"/>
              <a:gd name="connsiteY3" fmla="*/ 6127221 h 6127221"/>
              <a:gd name="connsiteX4" fmla="*/ 0 w 5736000"/>
              <a:gd name="connsiteY4" fmla="*/ 0 h 6127221"/>
              <a:gd name="connsiteX0" fmla="*/ 0 w 5736000"/>
              <a:gd name="connsiteY0" fmla="*/ 0 h 6127221"/>
              <a:gd name="connsiteX1" fmla="*/ 5736000 w 5736000"/>
              <a:gd name="connsiteY1" fmla="*/ 0 h 6127221"/>
              <a:gd name="connsiteX2" fmla="*/ 5012793 w 5736000"/>
              <a:gd name="connsiteY2" fmla="*/ 6127221 h 6127221"/>
              <a:gd name="connsiteX3" fmla="*/ 0 w 5736000"/>
              <a:gd name="connsiteY3" fmla="*/ 6127221 h 6127221"/>
              <a:gd name="connsiteX4" fmla="*/ 0 w 5736000"/>
              <a:gd name="connsiteY4" fmla="*/ 0 h 6127221"/>
              <a:gd name="connsiteX0" fmla="*/ 0 w 5736000"/>
              <a:gd name="connsiteY0" fmla="*/ 0 h 6143822"/>
              <a:gd name="connsiteX1" fmla="*/ 5736000 w 5736000"/>
              <a:gd name="connsiteY1" fmla="*/ 0 h 6143822"/>
              <a:gd name="connsiteX2" fmla="*/ 5361928 w 5736000"/>
              <a:gd name="connsiteY2" fmla="*/ 6143822 h 6143822"/>
              <a:gd name="connsiteX3" fmla="*/ 0 w 5736000"/>
              <a:gd name="connsiteY3" fmla="*/ 6127221 h 6143822"/>
              <a:gd name="connsiteX4" fmla="*/ 0 w 5736000"/>
              <a:gd name="connsiteY4" fmla="*/ 0 h 6143822"/>
              <a:gd name="connsiteX0" fmla="*/ 0 w 5736000"/>
              <a:gd name="connsiteY0" fmla="*/ 0 h 6143822"/>
              <a:gd name="connsiteX1" fmla="*/ 5736000 w 5736000"/>
              <a:gd name="connsiteY1" fmla="*/ 0 h 6143822"/>
              <a:gd name="connsiteX2" fmla="*/ 5361928 w 5736000"/>
              <a:gd name="connsiteY2" fmla="*/ 6143822 h 6143822"/>
              <a:gd name="connsiteX3" fmla="*/ 0 w 5736000"/>
              <a:gd name="connsiteY3" fmla="*/ 6127221 h 6143822"/>
              <a:gd name="connsiteX4" fmla="*/ 0 w 5736000"/>
              <a:gd name="connsiteY4" fmla="*/ 0 h 6143822"/>
              <a:gd name="connsiteX0" fmla="*/ 0 w 5736000"/>
              <a:gd name="connsiteY0" fmla="*/ 0 h 6133881"/>
              <a:gd name="connsiteX1" fmla="*/ 5736000 w 5736000"/>
              <a:gd name="connsiteY1" fmla="*/ 0 h 6133881"/>
              <a:gd name="connsiteX2" fmla="*/ 5361928 w 5736000"/>
              <a:gd name="connsiteY2" fmla="*/ 6133881 h 6133881"/>
              <a:gd name="connsiteX3" fmla="*/ 0 w 5736000"/>
              <a:gd name="connsiteY3" fmla="*/ 6127221 h 6133881"/>
              <a:gd name="connsiteX4" fmla="*/ 0 w 5736000"/>
              <a:gd name="connsiteY4" fmla="*/ 0 h 6133881"/>
              <a:gd name="connsiteX0" fmla="*/ 0 w 5736000"/>
              <a:gd name="connsiteY0" fmla="*/ 0 h 6127221"/>
              <a:gd name="connsiteX1" fmla="*/ 5736000 w 5736000"/>
              <a:gd name="connsiteY1" fmla="*/ 0 h 6127221"/>
              <a:gd name="connsiteX2" fmla="*/ 5361928 w 5736000"/>
              <a:gd name="connsiteY2" fmla="*/ 6113998 h 6127221"/>
              <a:gd name="connsiteX3" fmla="*/ 0 w 5736000"/>
              <a:gd name="connsiteY3" fmla="*/ 6127221 h 6127221"/>
              <a:gd name="connsiteX4" fmla="*/ 0 w 5736000"/>
              <a:gd name="connsiteY4" fmla="*/ 0 h 6127221"/>
              <a:gd name="connsiteX0" fmla="*/ 0 w 5736000"/>
              <a:gd name="connsiteY0" fmla="*/ 0 h 6127221"/>
              <a:gd name="connsiteX1" fmla="*/ 5736000 w 5736000"/>
              <a:gd name="connsiteY1" fmla="*/ 0 h 6127221"/>
              <a:gd name="connsiteX2" fmla="*/ 5368707 w 5736000"/>
              <a:gd name="connsiteY2" fmla="*/ 6123940 h 6127221"/>
              <a:gd name="connsiteX3" fmla="*/ 0 w 5736000"/>
              <a:gd name="connsiteY3" fmla="*/ 6127221 h 6127221"/>
              <a:gd name="connsiteX4" fmla="*/ 0 w 5736000"/>
              <a:gd name="connsiteY4" fmla="*/ 0 h 6127221"/>
              <a:gd name="connsiteX0" fmla="*/ 0 w 5736000"/>
              <a:gd name="connsiteY0" fmla="*/ 0 h 6127667"/>
              <a:gd name="connsiteX1" fmla="*/ 5736000 w 5736000"/>
              <a:gd name="connsiteY1" fmla="*/ 0 h 6127667"/>
              <a:gd name="connsiteX2" fmla="*/ 5261948 w 5736000"/>
              <a:gd name="connsiteY2" fmla="*/ 6127667 h 6127667"/>
              <a:gd name="connsiteX3" fmla="*/ 0 w 5736000"/>
              <a:gd name="connsiteY3" fmla="*/ 6127221 h 6127667"/>
              <a:gd name="connsiteX4" fmla="*/ 0 w 5736000"/>
              <a:gd name="connsiteY4" fmla="*/ 0 h 6127667"/>
              <a:gd name="connsiteX0" fmla="*/ 0 w 5702955"/>
              <a:gd name="connsiteY0" fmla="*/ 0 h 6127667"/>
              <a:gd name="connsiteX1" fmla="*/ 5702955 w 5702955"/>
              <a:gd name="connsiteY1" fmla="*/ 0 h 6127667"/>
              <a:gd name="connsiteX2" fmla="*/ 5261948 w 5702955"/>
              <a:gd name="connsiteY2" fmla="*/ 6127667 h 6127667"/>
              <a:gd name="connsiteX3" fmla="*/ 0 w 5702955"/>
              <a:gd name="connsiteY3" fmla="*/ 6127221 h 6127667"/>
              <a:gd name="connsiteX4" fmla="*/ 0 w 5702955"/>
              <a:gd name="connsiteY4" fmla="*/ 0 h 61276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02955" h="6127667">
                <a:moveTo>
                  <a:pt x="0" y="0"/>
                </a:moveTo>
                <a:lnTo>
                  <a:pt x="5702955" y="0"/>
                </a:lnTo>
                <a:lnTo>
                  <a:pt x="5261948" y="6127667"/>
                </a:lnTo>
                <a:lnTo>
                  <a:pt x="0" y="6127221"/>
                </a:lnTo>
                <a:lnTo>
                  <a:pt x="0" y="0"/>
                </a:lnTo>
                <a:close/>
              </a:path>
            </a:pathLst>
          </a:custGeom>
        </p:spPr>
        <p:txBody>
          <a:bodyPr lIns="0" tIns="108000" rIns="0" bIns="0" anchor="t"/>
          <a:lstStyle/>
          <a:p>
            <a:r>
              <a:rPr lang="en-GB" dirty="0" err="1"/>
              <a:t>Pleidleisio</a:t>
            </a:r>
            <a:r>
              <a:rPr lang="en-GB" dirty="0"/>
              <a:t> </a:t>
            </a:r>
            <a:r>
              <a:rPr lang="en-GB" dirty="0" err="1"/>
              <a:t>yn</a:t>
            </a:r>
            <a:r>
              <a:rPr lang="en-GB" dirty="0"/>
              <a:t> </a:t>
            </a:r>
            <a:r>
              <a:rPr lang="en-GB" dirty="0" err="1"/>
              <a:t>Etholiad</a:t>
            </a:r>
            <a:r>
              <a:rPr lang="en-GB" dirty="0"/>
              <a:t> y Senedd</a:t>
            </a:r>
          </a:p>
        </p:txBody>
      </p:sp>
      <p:pic>
        <p:nvPicPr>
          <p:cNvPr id="8" name="Picture Placeholder 7">
            <a:extLst>
              <a:ext uri="{FF2B5EF4-FFF2-40B4-BE49-F238E27FC236}">
                <a16:creationId xmlns:a16="http://schemas.microsoft.com/office/drawing/2014/main" id="{EF788802-ECBC-857B-5CEF-135C64BB2352}"/>
              </a:ext>
            </a:extLst>
          </p:cNvPr>
          <p:cNvPicPr>
            <a:picLocks noGrp="1" noChangeAspect="1"/>
          </p:cNvPicPr>
          <p:nvPr>
            <p:ph type="pic" sz="quarter" idx="13"/>
          </p:nvPr>
        </p:nvPicPr>
        <p:blipFill>
          <a:blip r:embed="rId2">
            <a:extLst>
              <a:ext uri="{96DAC541-7B7A-43D3-8B79-37D633B846F1}">
                <asvg:svgBlip xmlns:asvg="http://schemas.microsoft.com/office/drawing/2016/SVG/main" r:embed="rId3"/>
              </a:ext>
            </a:extLst>
          </a:blip>
          <a:srcRect t="33" b="33"/>
          <a:stretch>
            <a:fillRect/>
          </a:stretch>
        </p:blipFill>
        <p:spPr/>
      </p:pic>
    </p:spTree>
    <p:extLst>
      <p:ext uri="{BB962C8B-B14F-4D97-AF65-F5344CB8AC3E}">
        <p14:creationId xmlns:p14="http://schemas.microsoft.com/office/powerpoint/2010/main" val="69776794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E9110A-AD64-2A14-F173-EF5762E9F4A2}"/>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AFE718EE-79A7-9DDE-FC74-26873AB50EC8}"/>
              </a:ext>
            </a:extLst>
          </p:cNvPr>
          <p:cNvSpPr>
            <a:spLocks noGrp="1"/>
          </p:cNvSpPr>
          <p:nvPr>
            <p:ph type="title"/>
          </p:nvPr>
        </p:nvSpPr>
        <p:spPr>
          <a:custGeom>
            <a:avLst/>
            <a:gdLst>
              <a:gd name="connsiteX0" fmla="*/ 0 w 5736000"/>
              <a:gd name="connsiteY0" fmla="*/ 0 h 3078370"/>
              <a:gd name="connsiteX1" fmla="*/ 5736000 w 5736000"/>
              <a:gd name="connsiteY1" fmla="*/ 0 h 3078370"/>
              <a:gd name="connsiteX2" fmla="*/ 5736000 w 5736000"/>
              <a:gd name="connsiteY2" fmla="*/ 3078370 h 3078370"/>
              <a:gd name="connsiteX3" fmla="*/ 0 w 5736000"/>
              <a:gd name="connsiteY3" fmla="*/ 3078370 h 3078370"/>
              <a:gd name="connsiteX4" fmla="*/ 0 w 5736000"/>
              <a:gd name="connsiteY4" fmla="*/ 0 h 3078370"/>
              <a:gd name="connsiteX0" fmla="*/ 0 w 5736000"/>
              <a:gd name="connsiteY0" fmla="*/ 0 h 3086683"/>
              <a:gd name="connsiteX1" fmla="*/ 5736000 w 5736000"/>
              <a:gd name="connsiteY1" fmla="*/ 0 h 3086683"/>
              <a:gd name="connsiteX2" fmla="*/ 5370240 w 5736000"/>
              <a:gd name="connsiteY2" fmla="*/ 3086683 h 3086683"/>
              <a:gd name="connsiteX3" fmla="*/ 0 w 5736000"/>
              <a:gd name="connsiteY3" fmla="*/ 3078370 h 3086683"/>
              <a:gd name="connsiteX4" fmla="*/ 0 w 5736000"/>
              <a:gd name="connsiteY4" fmla="*/ 0 h 3086683"/>
              <a:gd name="connsiteX0" fmla="*/ 0 w 5736000"/>
              <a:gd name="connsiteY0" fmla="*/ 0 h 3078370"/>
              <a:gd name="connsiteX1" fmla="*/ 5736000 w 5736000"/>
              <a:gd name="connsiteY1" fmla="*/ 0 h 3078370"/>
              <a:gd name="connsiteX2" fmla="*/ 5569745 w 5736000"/>
              <a:gd name="connsiteY2" fmla="*/ 3070905 h 3078370"/>
              <a:gd name="connsiteX3" fmla="*/ 0 w 5736000"/>
              <a:gd name="connsiteY3" fmla="*/ 3078370 h 3078370"/>
              <a:gd name="connsiteX4" fmla="*/ 0 w 5736000"/>
              <a:gd name="connsiteY4" fmla="*/ 0 h 3078370"/>
              <a:gd name="connsiteX0" fmla="*/ 0 w 5702663"/>
              <a:gd name="connsiteY0" fmla="*/ 0 h 3078370"/>
              <a:gd name="connsiteX1" fmla="*/ 5702663 w 5702663"/>
              <a:gd name="connsiteY1" fmla="*/ 0 h 3078370"/>
              <a:gd name="connsiteX2" fmla="*/ 5569745 w 5702663"/>
              <a:gd name="connsiteY2" fmla="*/ 3070905 h 3078370"/>
              <a:gd name="connsiteX3" fmla="*/ 0 w 5702663"/>
              <a:gd name="connsiteY3" fmla="*/ 3078370 h 3078370"/>
              <a:gd name="connsiteX4" fmla="*/ 0 w 5702663"/>
              <a:gd name="connsiteY4" fmla="*/ 0 h 3078370"/>
              <a:gd name="connsiteX0" fmla="*/ 0 w 5702663"/>
              <a:gd name="connsiteY0" fmla="*/ 0 h 3078370"/>
              <a:gd name="connsiteX1" fmla="*/ 5702663 w 5702663"/>
              <a:gd name="connsiteY1" fmla="*/ 0 h 3078370"/>
              <a:gd name="connsiteX2" fmla="*/ 5120165 w 5702663"/>
              <a:gd name="connsiteY2" fmla="*/ 3075239 h 3078370"/>
              <a:gd name="connsiteX3" fmla="*/ 0 w 5702663"/>
              <a:gd name="connsiteY3" fmla="*/ 3078370 h 3078370"/>
              <a:gd name="connsiteX4" fmla="*/ 0 w 5702663"/>
              <a:gd name="connsiteY4" fmla="*/ 0 h 30783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02663" h="3078370">
                <a:moveTo>
                  <a:pt x="0" y="0"/>
                </a:moveTo>
                <a:lnTo>
                  <a:pt x="5702663" y="0"/>
                </a:lnTo>
                <a:lnTo>
                  <a:pt x="5120165" y="3075239"/>
                </a:lnTo>
                <a:lnTo>
                  <a:pt x="0" y="3078370"/>
                </a:lnTo>
                <a:lnTo>
                  <a:pt x="0" y="0"/>
                </a:lnTo>
                <a:close/>
              </a:path>
            </a:pathLst>
          </a:custGeom>
        </p:spPr>
        <p:txBody>
          <a:bodyPr bIns="108000"/>
          <a:lstStyle/>
          <a:p>
            <a:r>
              <a:rPr lang="en-GB"/>
              <a:t>Senedd Session 2:</a:t>
            </a:r>
          </a:p>
        </p:txBody>
      </p:sp>
      <p:sp>
        <p:nvSpPr>
          <p:cNvPr id="5" name="Text Placeholder 4">
            <a:extLst>
              <a:ext uri="{FF2B5EF4-FFF2-40B4-BE49-F238E27FC236}">
                <a16:creationId xmlns:a16="http://schemas.microsoft.com/office/drawing/2014/main" id="{12B86540-9677-CDA6-F390-F84266268053}"/>
              </a:ext>
            </a:extLst>
          </p:cNvPr>
          <p:cNvSpPr>
            <a:spLocks noGrp="1"/>
          </p:cNvSpPr>
          <p:nvPr>
            <p:ph type="body" sz="quarter" idx="14"/>
          </p:nvPr>
        </p:nvSpPr>
        <p:spPr>
          <a:custGeom>
            <a:avLst/>
            <a:gdLst>
              <a:gd name="connsiteX0" fmla="*/ 0 w 5736000"/>
              <a:gd name="connsiteY0" fmla="*/ 0 h 6127221"/>
              <a:gd name="connsiteX1" fmla="*/ 5736000 w 5736000"/>
              <a:gd name="connsiteY1" fmla="*/ 0 h 6127221"/>
              <a:gd name="connsiteX2" fmla="*/ 5736000 w 5736000"/>
              <a:gd name="connsiteY2" fmla="*/ 6127221 h 6127221"/>
              <a:gd name="connsiteX3" fmla="*/ 0 w 5736000"/>
              <a:gd name="connsiteY3" fmla="*/ 6127221 h 6127221"/>
              <a:gd name="connsiteX4" fmla="*/ 0 w 5736000"/>
              <a:gd name="connsiteY4" fmla="*/ 0 h 6127221"/>
              <a:gd name="connsiteX0" fmla="*/ 0 w 5736000"/>
              <a:gd name="connsiteY0" fmla="*/ 0 h 6127221"/>
              <a:gd name="connsiteX1" fmla="*/ 5736000 w 5736000"/>
              <a:gd name="connsiteY1" fmla="*/ 0 h 6127221"/>
              <a:gd name="connsiteX2" fmla="*/ 5012793 w 5736000"/>
              <a:gd name="connsiteY2" fmla="*/ 6127221 h 6127221"/>
              <a:gd name="connsiteX3" fmla="*/ 0 w 5736000"/>
              <a:gd name="connsiteY3" fmla="*/ 6127221 h 6127221"/>
              <a:gd name="connsiteX4" fmla="*/ 0 w 5736000"/>
              <a:gd name="connsiteY4" fmla="*/ 0 h 6127221"/>
              <a:gd name="connsiteX0" fmla="*/ 0 w 5736000"/>
              <a:gd name="connsiteY0" fmla="*/ 0 h 6143822"/>
              <a:gd name="connsiteX1" fmla="*/ 5736000 w 5736000"/>
              <a:gd name="connsiteY1" fmla="*/ 0 h 6143822"/>
              <a:gd name="connsiteX2" fmla="*/ 5361928 w 5736000"/>
              <a:gd name="connsiteY2" fmla="*/ 6143822 h 6143822"/>
              <a:gd name="connsiteX3" fmla="*/ 0 w 5736000"/>
              <a:gd name="connsiteY3" fmla="*/ 6127221 h 6143822"/>
              <a:gd name="connsiteX4" fmla="*/ 0 w 5736000"/>
              <a:gd name="connsiteY4" fmla="*/ 0 h 6143822"/>
              <a:gd name="connsiteX0" fmla="*/ 0 w 5736000"/>
              <a:gd name="connsiteY0" fmla="*/ 0 h 6143822"/>
              <a:gd name="connsiteX1" fmla="*/ 5736000 w 5736000"/>
              <a:gd name="connsiteY1" fmla="*/ 0 h 6143822"/>
              <a:gd name="connsiteX2" fmla="*/ 5361928 w 5736000"/>
              <a:gd name="connsiteY2" fmla="*/ 6143822 h 6143822"/>
              <a:gd name="connsiteX3" fmla="*/ 0 w 5736000"/>
              <a:gd name="connsiteY3" fmla="*/ 6127221 h 6143822"/>
              <a:gd name="connsiteX4" fmla="*/ 0 w 5736000"/>
              <a:gd name="connsiteY4" fmla="*/ 0 h 6143822"/>
              <a:gd name="connsiteX0" fmla="*/ 0 w 5736000"/>
              <a:gd name="connsiteY0" fmla="*/ 0 h 6133881"/>
              <a:gd name="connsiteX1" fmla="*/ 5736000 w 5736000"/>
              <a:gd name="connsiteY1" fmla="*/ 0 h 6133881"/>
              <a:gd name="connsiteX2" fmla="*/ 5361928 w 5736000"/>
              <a:gd name="connsiteY2" fmla="*/ 6133881 h 6133881"/>
              <a:gd name="connsiteX3" fmla="*/ 0 w 5736000"/>
              <a:gd name="connsiteY3" fmla="*/ 6127221 h 6133881"/>
              <a:gd name="connsiteX4" fmla="*/ 0 w 5736000"/>
              <a:gd name="connsiteY4" fmla="*/ 0 h 6133881"/>
              <a:gd name="connsiteX0" fmla="*/ 0 w 5736000"/>
              <a:gd name="connsiteY0" fmla="*/ 0 h 6127221"/>
              <a:gd name="connsiteX1" fmla="*/ 5736000 w 5736000"/>
              <a:gd name="connsiteY1" fmla="*/ 0 h 6127221"/>
              <a:gd name="connsiteX2" fmla="*/ 5361928 w 5736000"/>
              <a:gd name="connsiteY2" fmla="*/ 6113998 h 6127221"/>
              <a:gd name="connsiteX3" fmla="*/ 0 w 5736000"/>
              <a:gd name="connsiteY3" fmla="*/ 6127221 h 6127221"/>
              <a:gd name="connsiteX4" fmla="*/ 0 w 5736000"/>
              <a:gd name="connsiteY4" fmla="*/ 0 h 6127221"/>
              <a:gd name="connsiteX0" fmla="*/ 0 w 5736000"/>
              <a:gd name="connsiteY0" fmla="*/ 0 h 6127221"/>
              <a:gd name="connsiteX1" fmla="*/ 5736000 w 5736000"/>
              <a:gd name="connsiteY1" fmla="*/ 0 h 6127221"/>
              <a:gd name="connsiteX2" fmla="*/ 5368707 w 5736000"/>
              <a:gd name="connsiteY2" fmla="*/ 6123940 h 6127221"/>
              <a:gd name="connsiteX3" fmla="*/ 0 w 5736000"/>
              <a:gd name="connsiteY3" fmla="*/ 6127221 h 6127221"/>
              <a:gd name="connsiteX4" fmla="*/ 0 w 5736000"/>
              <a:gd name="connsiteY4" fmla="*/ 0 h 6127221"/>
              <a:gd name="connsiteX0" fmla="*/ 0 w 5736000"/>
              <a:gd name="connsiteY0" fmla="*/ 0 h 6127667"/>
              <a:gd name="connsiteX1" fmla="*/ 5736000 w 5736000"/>
              <a:gd name="connsiteY1" fmla="*/ 0 h 6127667"/>
              <a:gd name="connsiteX2" fmla="*/ 5261948 w 5736000"/>
              <a:gd name="connsiteY2" fmla="*/ 6127667 h 6127667"/>
              <a:gd name="connsiteX3" fmla="*/ 0 w 5736000"/>
              <a:gd name="connsiteY3" fmla="*/ 6127221 h 6127667"/>
              <a:gd name="connsiteX4" fmla="*/ 0 w 5736000"/>
              <a:gd name="connsiteY4" fmla="*/ 0 h 6127667"/>
              <a:gd name="connsiteX0" fmla="*/ 0 w 5702955"/>
              <a:gd name="connsiteY0" fmla="*/ 0 h 6127667"/>
              <a:gd name="connsiteX1" fmla="*/ 5702955 w 5702955"/>
              <a:gd name="connsiteY1" fmla="*/ 0 h 6127667"/>
              <a:gd name="connsiteX2" fmla="*/ 5261948 w 5702955"/>
              <a:gd name="connsiteY2" fmla="*/ 6127667 h 6127667"/>
              <a:gd name="connsiteX3" fmla="*/ 0 w 5702955"/>
              <a:gd name="connsiteY3" fmla="*/ 6127221 h 6127667"/>
              <a:gd name="connsiteX4" fmla="*/ 0 w 5702955"/>
              <a:gd name="connsiteY4" fmla="*/ 0 h 61276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02955" h="6127667">
                <a:moveTo>
                  <a:pt x="0" y="0"/>
                </a:moveTo>
                <a:lnTo>
                  <a:pt x="5702955" y="0"/>
                </a:lnTo>
                <a:lnTo>
                  <a:pt x="5261948" y="6127667"/>
                </a:lnTo>
                <a:lnTo>
                  <a:pt x="0" y="6127221"/>
                </a:lnTo>
                <a:lnTo>
                  <a:pt x="0" y="0"/>
                </a:lnTo>
                <a:close/>
              </a:path>
            </a:pathLst>
          </a:custGeom>
        </p:spPr>
        <p:txBody>
          <a:bodyPr lIns="0" tIns="108000" rIns="0" bIns="0"/>
          <a:lstStyle/>
          <a:p>
            <a:r>
              <a:rPr lang="en-GB"/>
              <a:t>Voting in the Senedd</a:t>
            </a:r>
          </a:p>
        </p:txBody>
      </p:sp>
      <p:pic>
        <p:nvPicPr>
          <p:cNvPr id="3" name="Picture Placeholder 2">
            <a:extLst>
              <a:ext uri="{FF2B5EF4-FFF2-40B4-BE49-F238E27FC236}">
                <a16:creationId xmlns:a16="http://schemas.microsoft.com/office/drawing/2014/main" id="{F50CD623-9FBD-82BF-BA7E-52F6C96A2F0E}"/>
              </a:ext>
            </a:extLst>
          </p:cNvPr>
          <p:cNvPicPr>
            <a:picLocks noGrp="1" noChangeAspect="1"/>
          </p:cNvPicPr>
          <p:nvPr>
            <p:ph type="pic" sz="quarter" idx="10"/>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2520" r="2520"/>
          <a:stretch/>
        </p:blipFill>
        <p:spPr/>
      </p:pic>
      <p:pic>
        <p:nvPicPr>
          <p:cNvPr id="2" name="Picture 1" descr="A white background with black and white clouds&#10;&#10;AI-generated content may be incorrect.">
            <a:extLst>
              <a:ext uri="{FF2B5EF4-FFF2-40B4-BE49-F238E27FC236}">
                <a16:creationId xmlns:a16="http://schemas.microsoft.com/office/drawing/2014/main" id="{715EEA11-0323-16D2-2BED-D554BB994EFC}"/>
              </a:ext>
            </a:extLst>
          </p:cNvPr>
          <p:cNvPicPr>
            <a:picLocks noChangeAspect="1"/>
          </p:cNvPicPr>
          <p:nvPr/>
        </p:nvPicPr>
        <p:blipFill>
          <a:blip r:embed="rId6"/>
          <a:stretch>
            <a:fillRect/>
          </a:stretch>
        </p:blipFill>
        <p:spPr>
          <a:xfrm>
            <a:off x="0" y="0"/>
            <a:ext cx="12192000" cy="6858000"/>
          </a:xfrm>
          <a:prstGeom prst="rect">
            <a:avLst/>
          </a:prstGeom>
        </p:spPr>
      </p:pic>
      <p:pic>
        <p:nvPicPr>
          <p:cNvPr id="6" name="Online Media 5" title="Pleidleisio | Senedd">
            <a:hlinkClick r:id="" action="ppaction://media"/>
            <a:extLst>
              <a:ext uri="{FF2B5EF4-FFF2-40B4-BE49-F238E27FC236}">
                <a16:creationId xmlns:a16="http://schemas.microsoft.com/office/drawing/2014/main" id="{19F8F21B-2A19-4F9E-68A6-3CBE05E23C33}"/>
              </a:ext>
            </a:extLst>
          </p:cNvPr>
          <p:cNvPicPr>
            <a:picLocks noRot="1" noChangeAspect="1"/>
          </p:cNvPicPr>
          <p:nvPr>
            <a:videoFile r:link="rId1"/>
          </p:nvPr>
        </p:nvPicPr>
        <p:blipFill>
          <a:blip r:embed="rId7"/>
          <a:stretch>
            <a:fillRect/>
          </a:stretch>
        </p:blipFill>
        <p:spPr>
          <a:xfrm>
            <a:off x="0" y="0"/>
            <a:ext cx="12207240" cy="6897091"/>
          </a:xfrm>
          <a:prstGeom prst="rect">
            <a:avLst/>
          </a:prstGeom>
        </p:spPr>
      </p:pic>
    </p:spTree>
    <p:extLst>
      <p:ext uri="{BB962C8B-B14F-4D97-AF65-F5344CB8AC3E}">
        <p14:creationId xmlns:p14="http://schemas.microsoft.com/office/powerpoint/2010/main" val="3769512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93EC20-1C74-2B84-ABF7-352ED1EDA2BE}"/>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11FD9376-AE12-0EAA-0FE3-322575B4E376}"/>
              </a:ext>
            </a:extLst>
          </p:cNvPr>
          <p:cNvSpPr>
            <a:spLocks noGrp="1"/>
          </p:cNvSpPr>
          <p:nvPr>
            <p:ph type="title"/>
          </p:nvPr>
        </p:nvSpPr>
        <p:spPr/>
        <p:txBody>
          <a:bodyPr/>
          <a:lstStyle/>
          <a:p>
            <a:r>
              <a:rPr lang="en-GB" dirty="0"/>
              <a:t>A </a:t>
            </a:r>
            <a:r>
              <a:rPr lang="en-GB" dirty="0" err="1"/>
              <a:t>yw</a:t>
            </a:r>
            <a:r>
              <a:rPr lang="en-GB" dirty="0"/>
              <a:t> </a:t>
            </a:r>
            <a:r>
              <a:rPr lang="en-GB" dirty="0" err="1"/>
              <a:t>pleidleisio'n</a:t>
            </a:r>
            <a:r>
              <a:rPr lang="en-GB" dirty="0"/>
              <a:t> </a:t>
            </a:r>
            <a:r>
              <a:rPr lang="en-GB" dirty="0" err="1"/>
              <a:t>bwysig</a:t>
            </a:r>
            <a:r>
              <a:rPr lang="en-GB" dirty="0"/>
              <a:t>? </a:t>
            </a:r>
          </a:p>
        </p:txBody>
      </p:sp>
      <p:sp>
        <p:nvSpPr>
          <p:cNvPr id="12" name="Text Placeholder 11">
            <a:extLst>
              <a:ext uri="{FF2B5EF4-FFF2-40B4-BE49-F238E27FC236}">
                <a16:creationId xmlns:a16="http://schemas.microsoft.com/office/drawing/2014/main" id="{1118937C-DB49-BCEA-5847-F78E48F8D4E6}"/>
              </a:ext>
            </a:extLst>
          </p:cNvPr>
          <p:cNvSpPr>
            <a:spLocks noGrp="1"/>
          </p:cNvSpPr>
          <p:nvPr>
            <p:ph type="body" sz="quarter" idx="14"/>
          </p:nvPr>
        </p:nvSpPr>
        <p:spPr/>
        <p:txBody>
          <a:bodyPr lIns="0" tIns="180000" rIns="0" bIns="0" anchor="t"/>
          <a:lstStyle/>
          <a:p>
            <a:r>
              <a:rPr lang="en-GB" dirty="0" err="1"/>
              <a:t>Trafodwch</a:t>
            </a:r>
            <a:r>
              <a:rPr lang="en-GB" dirty="0"/>
              <a:t>!</a:t>
            </a:r>
          </a:p>
        </p:txBody>
      </p:sp>
      <p:sp>
        <p:nvSpPr>
          <p:cNvPr id="2" name="Speech Bubble: Oval 1">
            <a:extLst>
              <a:ext uri="{FF2B5EF4-FFF2-40B4-BE49-F238E27FC236}">
                <a16:creationId xmlns:a16="http://schemas.microsoft.com/office/drawing/2014/main" id="{F6B7BB4A-4EAA-BA87-7DF4-43BA4708507C}"/>
              </a:ext>
            </a:extLst>
          </p:cNvPr>
          <p:cNvSpPr/>
          <p:nvPr/>
        </p:nvSpPr>
        <p:spPr>
          <a:xfrm>
            <a:off x="7082118" y="277906"/>
            <a:ext cx="3074894" cy="1407460"/>
          </a:xfrm>
          <a:prstGeom prst="wedgeEllipseCallout">
            <a:avLst/>
          </a:prstGeom>
          <a:solidFill>
            <a:schemeClr val="bg1"/>
          </a:solidFill>
          <a:ln w="317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Montserrat ExtraLight"/>
              <a:ea typeface="+mn-ea"/>
              <a:cs typeface="+mn-cs"/>
            </a:endParaRPr>
          </a:p>
        </p:txBody>
      </p:sp>
      <p:sp>
        <p:nvSpPr>
          <p:cNvPr id="5" name="Thought Bubble: Cloud 4">
            <a:extLst>
              <a:ext uri="{FF2B5EF4-FFF2-40B4-BE49-F238E27FC236}">
                <a16:creationId xmlns:a16="http://schemas.microsoft.com/office/drawing/2014/main" id="{12F25311-C057-4D11-38D2-63785FBA3F54}"/>
              </a:ext>
            </a:extLst>
          </p:cNvPr>
          <p:cNvSpPr/>
          <p:nvPr/>
        </p:nvSpPr>
        <p:spPr>
          <a:xfrm>
            <a:off x="8704729" y="1807027"/>
            <a:ext cx="3288869" cy="1608526"/>
          </a:xfrm>
          <a:prstGeom prst="cloudCallout">
            <a:avLst/>
          </a:prstGeom>
          <a:solidFill>
            <a:schemeClr val="bg1"/>
          </a:solidFill>
          <a:ln w="317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Montserrat ExtraLight"/>
              <a:ea typeface="+mn-ea"/>
              <a:cs typeface="+mn-cs"/>
            </a:endParaRPr>
          </a:p>
        </p:txBody>
      </p:sp>
      <p:sp>
        <p:nvSpPr>
          <p:cNvPr id="6" name="Speech Bubble: Rectangle with Corners Rounded 5">
            <a:extLst>
              <a:ext uri="{FF2B5EF4-FFF2-40B4-BE49-F238E27FC236}">
                <a16:creationId xmlns:a16="http://schemas.microsoft.com/office/drawing/2014/main" id="{42258B97-1479-8C37-F7AA-6399DF1B44E3}"/>
              </a:ext>
            </a:extLst>
          </p:cNvPr>
          <p:cNvSpPr/>
          <p:nvPr/>
        </p:nvSpPr>
        <p:spPr>
          <a:xfrm>
            <a:off x="5746378" y="3406314"/>
            <a:ext cx="3059044" cy="1622887"/>
          </a:xfrm>
          <a:prstGeom prst="wedgeRoundRectCallout">
            <a:avLst/>
          </a:prstGeom>
          <a:solidFill>
            <a:schemeClr val="bg1"/>
          </a:solidFill>
          <a:ln w="317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Montserrat ExtraLight"/>
              <a:ea typeface="+mn-ea"/>
              <a:cs typeface="+mn-cs"/>
            </a:endParaRPr>
          </a:p>
        </p:txBody>
      </p:sp>
      <p:sp>
        <p:nvSpPr>
          <p:cNvPr id="7" name="TextBox 6">
            <a:extLst>
              <a:ext uri="{FF2B5EF4-FFF2-40B4-BE49-F238E27FC236}">
                <a16:creationId xmlns:a16="http://schemas.microsoft.com/office/drawing/2014/main" id="{AB728AC5-DAAD-CEB2-7C9C-87136CA97FAB}"/>
              </a:ext>
            </a:extLst>
          </p:cNvPr>
          <p:cNvSpPr txBox="1"/>
          <p:nvPr/>
        </p:nvSpPr>
        <p:spPr>
          <a:xfrm>
            <a:off x="7324164" y="666489"/>
            <a:ext cx="273423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a:ln>
                  <a:noFill/>
                </a:ln>
                <a:solidFill>
                  <a:srgbClr val="2D2D2C"/>
                </a:solidFill>
                <a:effectLst/>
                <a:uLnTx/>
                <a:uFillTx/>
                <a:latin typeface="Montserrat ExtraLight"/>
                <a:ea typeface="+mn-ea"/>
                <a:cs typeface="+mn-cs"/>
              </a:rPr>
              <a:t>Suffragettes</a:t>
            </a:r>
          </a:p>
        </p:txBody>
      </p:sp>
      <p:sp>
        <p:nvSpPr>
          <p:cNvPr id="8" name="TextBox 7">
            <a:extLst>
              <a:ext uri="{FF2B5EF4-FFF2-40B4-BE49-F238E27FC236}">
                <a16:creationId xmlns:a16="http://schemas.microsoft.com/office/drawing/2014/main" id="{75B6E374-101B-F1CA-22F5-AA72C71C57C0}"/>
              </a:ext>
            </a:extLst>
          </p:cNvPr>
          <p:cNvSpPr txBox="1"/>
          <p:nvPr/>
        </p:nvSpPr>
        <p:spPr>
          <a:xfrm>
            <a:off x="9475694" y="2061074"/>
            <a:ext cx="2639020" cy="584775"/>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solidFill>
                  <a:srgbClr val="2D2D2C"/>
                </a:solidFill>
                <a:effectLst/>
                <a:uLnTx/>
                <a:uFillTx/>
                <a:latin typeface="Montserrat ExtraLight"/>
                <a:ea typeface="+mn-ea"/>
                <a:cs typeface="+mn-cs"/>
              </a:rPr>
              <a:t>Protestio</a:t>
            </a:r>
          </a:p>
        </p:txBody>
      </p:sp>
      <p:sp>
        <p:nvSpPr>
          <p:cNvPr id="9" name="TextBox 8">
            <a:extLst>
              <a:ext uri="{FF2B5EF4-FFF2-40B4-BE49-F238E27FC236}">
                <a16:creationId xmlns:a16="http://schemas.microsoft.com/office/drawing/2014/main" id="{D2843D9C-8686-5E73-2B10-ADA7F86A86C4}"/>
              </a:ext>
            </a:extLst>
          </p:cNvPr>
          <p:cNvSpPr txBox="1"/>
          <p:nvPr/>
        </p:nvSpPr>
        <p:spPr>
          <a:xfrm>
            <a:off x="6094009" y="3462150"/>
            <a:ext cx="2639020" cy="1569660"/>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2D2D2C"/>
                </a:solidFill>
                <a:effectLst/>
                <a:uLnTx/>
                <a:uFillTx/>
                <a:latin typeface="Montserrat ExtraLight"/>
                <a:ea typeface="+mn-ea"/>
                <a:cs typeface="+mn-cs"/>
              </a:rPr>
              <a:t>Bod </a:t>
            </a:r>
            <a:r>
              <a:rPr kumimoji="0" lang="en-GB" sz="3200" b="0" i="0" u="none" strike="noStrike" kern="1200" cap="none" spc="0" normalizeH="0" baseline="0" noProof="0" dirty="0" err="1">
                <a:ln>
                  <a:noFill/>
                </a:ln>
                <a:solidFill>
                  <a:srgbClr val="2D2D2C"/>
                </a:solidFill>
                <a:effectLst/>
                <a:uLnTx/>
                <a:uFillTx/>
                <a:latin typeface="Montserrat ExtraLight"/>
                <a:ea typeface="+mn-ea"/>
                <a:cs typeface="+mn-cs"/>
              </a:rPr>
              <a:t>yn</a:t>
            </a:r>
            <a:r>
              <a:rPr kumimoji="0" lang="en-GB" sz="3200" b="0" i="0" u="none" strike="noStrike" kern="1200" cap="none" spc="0" normalizeH="0" baseline="0" noProof="0" dirty="0">
                <a:ln>
                  <a:noFill/>
                </a:ln>
                <a:solidFill>
                  <a:srgbClr val="2D2D2C"/>
                </a:solidFill>
                <a:effectLst/>
                <a:uLnTx/>
                <a:uFillTx/>
                <a:latin typeface="Montserrat ExtraLight"/>
                <a:ea typeface="+mn-ea"/>
                <a:cs typeface="+mn-cs"/>
              </a:rPr>
              <a:t> </a:t>
            </a:r>
            <a:r>
              <a:rPr kumimoji="0" lang="en-GB" sz="3200" b="0" i="0" u="none" strike="noStrike" kern="1200" cap="none" spc="0" normalizeH="0" baseline="0" noProof="0" dirty="0" err="1">
                <a:ln>
                  <a:noFill/>
                </a:ln>
                <a:solidFill>
                  <a:srgbClr val="2D2D2C"/>
                </a:solidFill>
                <a:effectLst/>
                <a:uLnTx/>
                <a:uFillTx/>
                <a:latin typeface="Montserrat ExtraLight"/>
                <a:ea typeface="+mn-ea"/>
                <a:cs typeface="+mn-cs"/>
              </a:rPr>
              <a:t>ddinesydd</a:t>
            </a:r>
            <a:r>
              <a:rPr kumimoji="0" lang="en-GB" sz="3200" b="0" i="0" u="none" strike="noStrike" kern="1200" cap="none" spc="0" normalizeH="0" baseline="0" noProof="0" dirty="0">
                <a:ln>
                  <a:noFill/>
                </a:ln>
                <a:solidFill>
                  <a:srgbClr val="2D2D2C"/>
                </a:solidFill>
                <a:effectLst/>
                <a:uLnTx/>
                <a:uFillTx/>
                <a:latin typeface="Montserrat ExtraLight"/>
                <a:ea typeface="+mn-ea"/>
                <a:cs typeface="+mn-cs"/>
              </a:rPr>
              <a:t> </a:t>
            </a:r>
            <a:r>
              <a:rPr kumimoji="0" lang="en-GB" sz="3200" b="0" i="0" u="none" strike="noStrike" kern="1200" cap="none" spc="0" normalizeH="0" baseline="0" noProof="0" dirty="0" err="1">
                <a:ln>
                  <a:noFill/>
                </a:ln>
                <a:solidFill>
                  <a:srgbClr val="2D2D2C"/>
                </a:solidFill>
                <a:effectLst/>
                <a:uLnTx/>
                <a:uFillTx/>
                <a:latin typeface="Montserrat ExtraLight"/>
                <a:ea typeface="+mn-ea"/>
                <a:cs typeface="+mn-cs"/>
              </a:rPr>
              <a:t>actif</a:t>
            </a:r>
            <a:endParaRPr kumimoji="0" lang="en-GB" sz="3200" b="0" i="0" u="none" strike="noStrike" kern="1200" cap="none" spc="0" normalizeH="0" baseline="0" noProof="0" dirty="0">
              <a:ln>
                <a:noFill/>
              </a:ln>
              <a:solidFill>
                <a:srgbClr val="2D2D2C"/>
              </a:solidFill>
              <a:effectLst/>
              <a:uLnTx/>
              <a:uFillTx/>
              <a:latin typeface="Montserrat ExtraLight"/>
              <a:ea typeface="+mn-ea"/>
              <a:cs typeface="+mn-cs"/>
            </a:endParaRPr>
          </a:p>
        </p:txBody>
      </p:sp>
      <p:sp>
        <p:nvSpPr>
          <p:cNvPr id="10" name="Speech Bubble: Oval 9">
            <a:extLst>
              <a:ext uri="{FF2B5EF4-FFF2-40B4-BE49-F238E27FC236}">
                <a16:creationId xmlns:a16="http://schemas.microsoft.com/office/drawing/2014/main" id="{1D579641-7001-1774-6B3B-822CCB11ADF5}"/>
              </a:ext>
            </a:extLst>
          </p:cNvPr>
          <p:cNvSpPr/>
          <p:nvPr/>
        </p:nvSpPr>
        <p:spPr>
          <a:xfrm>
            <a:off x="8113749" y="4948517"/>
            <a:ext cx="3719663" cy="1348845"/>
          </a:xfrm>
          <a:prstGeom prst="wedgeEllipseCallout">
            <a:avLst/>
          </a:prstGeom>
          <a:solidFill>
            <a:schemeClr val="bg1"/>
          </a:solidFill>
          <a:ln w="317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Montserrat ExtraLight"/>
              <a:ea typeface="+mn-ea"/>
              <a:cs typeface="+mn-cs"/>
            </a:endParaRPr>
          </a:p>
        </p:txBody>
      </p:sp>
      <p:sp>
        <p:nvSpPr>
          <p:cNvPr id="11" name="TextBox 10">
            <a:extLst>
              <a:ext uri="{FF2B5EF4-FFF2-40B4-BE49-F238E27FC236}">
                <a16:creationId xmlns:a16="http://schemas.microsoft.com/office/drawing/2014/main" id="{93409BC8-ED01-BF44-D505-09EBD3CD910A}"/>
              </a:ext>
            </a:extLst>
          </p:cNvPr>
          <p:cNvSpPr txBox="1"/>
          <p:nvPr/>
        </p:nvSpPr>
        <p:spPr>
          <a:xfrm>
            <a:off x="8346026" y="5337100"/>
            <a:ext cx="3388773" cy="523220"/>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rgbClr val="2D2D2C"/>
                </a:solidFill>
                <a:effectLst/>
                <a:uLnTx/>
                <a:uFillTx/>
                <a:latin typeface="Montserrat ExtraLight"/>
                <a:ea typeface="+mn-ea"/>
                <a:cs typeface="+mn-cs"/>
              </a:rPr>
              <a:t>Defnyddio</a:t>
            </a:r>
            <a:r>
              <a:rPr kumimoji="0" lang="en-GB" sz="2800" b="0" i="0" u="none" strike="noStrike" kern="1200" cap="none" spc="0" normalizeH="0" baseline="0" noProof="0" dirty="0">
                <a:ln>
                  <a:noFill/>
                </a:ln>
                <a:solidFill>
                  <a:srgbClr val="2D2D2C"/>
                </a:solidFill>
                <a:effectLst/>
                <a:uLnTx/>
                <a:uFillTx/>
                <a:latin typeface="Montserrat ExtraLight"/>
                <a:ea typeface="+mn-ea"/>
                <a:cs typeface="+mn-cs"/>
              </a:rPr>
              <a:t> </a:t>
            </a:r>
            <a:r>
              <a:rPr kumimoji="0" lang="en-GB" sz="2800" b="0" i="0" u="none" strike="noStrike" kern="1200" cap="none" spc="0" normalizeH="0" baseline="0" noProof="0" dirty="0" err="1">
                <a:ln>
                  <a:noFill/>
                </a:ln>
                <a:solidFill>
                  <a:srgbClr val="2D2D2C"/>
                </a:solidFill>
                <a:effectLst/>
                <a:uLnTx/>
                <a:uFillTx/>
                <a:latin typeface="Montserrat ExtraLight"/>
                <a:ea typeface="+mn-ea"/>
                <a:cs typeface="+mn-cs"/>
              </a:rPr>
              <a:t>dy</a:t>
            </a:r>
            <a:r>
              <a:rPr kumimoji="0" lang="en-GB" sz="2800" b="0" i="0" u="none" strike="noStrike" kern="1200" cap="none" spc="0" normalizeH="0" baseline="0" noProof="0" dirty="0">
                <a:ln>
                  <a:noFill/>
                </a:ln>
                <a:solidFill>
                  <a:srgbClr val="2D2D2C"/>
                </a:solidFill>
                <a:effectLst/>
                <a:uLnTx/>
                <a:uFillTx/>
                <a:latin typeface="Montserrat ExtraLight"/>
                <a:ea typeface="+mn-ea"/>
                <a:cs typeface="+mn-cs"/>
              </a:rPr>
              <a:t> lais</a:t>
            </a:r>
          </a:p>
        </p:txBody>
      </p:sp>
    </p:spTree>
    <p:extLst>
      <p:ext uri="{BB962C8B-B14F-4D97-AF65-F5344CB8AC3E}">
        <p14:creationId xmlns:p14="http://schemas.microsoft.com/office/powerpoint/2010/main" val="2168396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6" grpId="0" animBg="1"/>
      <p:bldP spid="7" grpId="0"/>
      <p:bldP spid="8" grpId="0"/>
      <p:bldP spid="9" grpId="0"/>
      <p:bldP spid="10" grpId="0" animBg="1"/>
      <p:bldP spid="1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F0214C-B9D9-BD35-1EB8-5FCD6B3F8B7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7130857-3439-4C6C-AE55-7D8D83DE2042}"/>
              </a:ext>
            </a:extLst>
          </p:cNvPr>
          <p:cNvSpPr>
            <a:spLocks noGrp="1"/>
          </p:cNvSpPr>
          <p:nvPr>
            <p:ph type="title"/>
          </p:nvPr>
        </p:nvSpPr>
        <p:spPr/>
        <p:txBody>
          <a:bodyPr/>
          <a:lstStyle/>
          <a:p>
            <a:r>
              <a:rPr lang="cy-GB" dirty="0"/>
              <a:t>Etholiad Y Senedd 2026</a:t>
            </a:r>
          </a:p>
        </p:txBody>
      </p:sp>
      <p:sp>
        <p:nvSpPr>
          <p:cNvPr id="5" name="Text Placeholder 4">
            <a:extLst>
              <a:ext uri="{FF2B5EF4-FFF2-40B4-BE49-F238E27FC236}">
                <a16:creationId xmlns:a16="http://schemas.microsoft.com/office/drawing/2014/main" id="{CBE49818-441F-BEBB-05AF-21A95D45CDC8}"/>
              </a:ext>
            </a:extLst>
          </p:cNvPr>
          <p:cNvSpPr>
            <a:spLocks noGrp="1"/>
          </p:cNvSpPr>
          <p:nvPr>
            <p:ph type="body" sz="quarter" idx="11"/>
          </p:nvPr>
        </p:nvSpPr>
        <p:spPr/>
        <p:txBody>
          <a:bodyPr/>
          <a:lstStyle/>
          <a:p>
            <a:r>
              <a:rPr lang="cy-GB" dirty="0"/>
              <a:t>Bydd Etholiad y Senedd nesaf ar Fai 7fed 2026.</a:t>
            </a:r>
          </a:p>
          <a:p>
            <a:r>
              <a:rPr lang="cy-GB" dirty="0"/>
              <a:t>Os i chi’n 16 erbyn y 7 o Fai ac yn byw yng Nghymru –byddwch yn deilwng i bleidleisio yn yr etholiad.</a:t>
            </a:r>
          </a:p>
          <a:p>
            <a:r>
              <a:rPr lang="cy-GB" dirty="0"/>
              <a:t>Er mwyn pleidleisio, mae angen i </a:t>
            </a:r>
            <a:r>
              <a:rPr lang="cy-GB" b="1" dirty="0"/>
              <a:t>chi gofrestru  </a:t>
            </a:r>
            <a:r>
              <a:rPr lang="cy-GB" dirty="0"/>
              <a:t>erbyn canol nos ar 20 Ebrill 2026</a:t>
            </a:r>
          </a:p>
          <a:p>
            <a:r>
              <a:rPr lang="cy-GB" dirty="0"/>
              <a:t>Mae’r Senedd yn gwneud penderfyniad ar faterion sy’n effeithio arnoch chi a’ch cymuned</a:t>
            </a:r>
            <a:r>
              <a:rPr lang="cy-GB" b="1" dirty="0"/>
              <a:t>.</a:t>
            </a:r>
          </a:p>
          <a:p>
            <a:endParaRPr lang="cy-GB" dirty="0"/>
          </a:p>
        </p:txBody>
      </p:sp>
      <p:pic>
        <p:nvPicPr>
          <p:cNvPr id="7" name="Picture Placeholder 6">
            <a:extLst>
              <a:ext uri="{FF2B5EF4-FFF2-40B4-BE49-F238E27FC236}">
                <a16:creationId xmlns:a16="http://schemas.microsoft.com/office/drawing/2014/main" id="{B41F3A38-C28B-CF82-8677-3A2BE7492CC3}"/>
              </a:ext>
            </a:extLst>
          </p:cNvPr>
          <p:cNvPicPr>
            <a:picLocks noGrp="1" noChangeAspect="1"/>
          </p:cNvPicPr>
          <p:nvPr>
            <p:ph type="pic" sz="quarter" idx="13"/>
          </p:nvPr>
        </p:nvPicPr>
        <p:blipFill>
          <a:blip r:embed="rId3">
            <a:extLst>
              <a:ext uri="{96DAC541-7B7A-43D3-8B79-37D633B846F1}">
                <asvg:svgBlip xmlns:asvg="http://schemas.microsoft.com/office/drawing/2016/SVG/main" r:embed="rId4"/>
              </a:ext>
            </a:extLst>
          </a:blip>
          <a:srcRect t="33" b="33"/>
          <a:stretch>
            <a:fillRect/>
          </a:stretch>
        </p:blipFill>
        <p:spPr/>
      </p:pic>
    </p:spTree>
    <p:extLst>
      <p:ext uri="{BB962C8B-B14F-4D97-AF65-F5344CB8AC3E}">
        <p14:creationId xmlns:p14="http://schemas.microsoft.com/office/powerpoint/2010/main" val="41734309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598038-8B62-DF65-D58D-E41840271FCE}"/>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E93AAD17-FC00-C38E-8B3F-1C1182794AD0}"/>
              </a:ext>
            </a:extLst>
          </p:cNvPr>
          <p:cNvSpPr>
            <a:spLocks noGrp="1"/>
          </p:cNvSpPr>
          <p:nvPr>
            <p:ph type="title"/>
          </p:nvPr>
        </p:nvSpPr>
        <p:spPr>
          <a:custGeom>
            <a:avLst/>
            <a:gdLst>
              <a:gd name="connsiteX0" fmla="*/ 0 w 5736000"/>
              <a:gd name="connsiteY0" fmla="*/ 0 h 3078370"/>
              <a:gd name="connsiteX1" fmla="*/ 5736000 w 5736000"/>
              <a:gd name="connsiteY1" fmla="*/ 0 h 3078370"/>
              <a:gd name="connsiteX2" fmla="*/ 5736000 w 5736000"/>
              <a:gd name="connsiteY2" fmla="*/ 3078370 h 3078370"/>
              <a:gd name="connsiteX3" fmla="*/ 0 w 5736000"/>
              <a:gd name="connsiteY3" fmla="*/ 3078370 h 3078370"/>
              <a:gd name="connsiteX4" fmla="*/ 0 w 5736000"/>
              <a:gd name="connsiteY4" fmla="*/ 0 h 3078370"/>
              <a:gd name="connsiteX0" fmla="*/ 0 w 5736000"/>
              <a:gd name="connsiteY0" fmla="*/ 0 h 3086683"/>
              <a:gd name="connsiteX1" fmla="*/ 5736000 w 5736000"/>
              <a:gd name="connsiteY1" fmla="*/ 0 h 3086683"/>
              <a:gd name="connsiteX2" fmla="*/ 5370240 w 5736000"/>
              <a:gd name="connsiteY2" fmla="*/ 3086683 h 3086683"/>
              <a:gd name="connsiteX3" fmla="*/ 0 w 5736000"/>
              <a:gd name="connsiteY3" fmla="*/ 3078370 h 3086683"/>
              <a:gd name="connsiteX4" fmla="*/ 0 w 5736000"/>
              <a:gd name="connsiteY4" fmla="*/ 0 h 3086683"/>
              <a:gd name="connsiteX0" fmla="*/ 0 w 5736000"/>
              <a:gd name="connsiteY0" fmla="*/ 0 h 3078370"/>
              <a:gd name="connsiteX1" fmla="*/ 5736000 w 5736000"/>
              <a:gd name="connsiteY1" fmla="*/ 0 h 3078370"/>
              <a:gd name="connsiteX2" fmla="*/ 5569745 w 5736000"/>
              <a:gd name="connsiteY2" fmla="*/ 3070905 h 3078370"/>
              <a:gd name="connsiteX3" fmla="*/ 0 w 5736000"/>
              <a:gd name="connsiteY3" fmla="*/ 3078370 h 3078370"/>
              <a:gd name="connsiteX4" fmla="*/ 0 w 5736000"/>
              <a:gd name="connsiteY4" fmla="*/ 0 h 3078370"/>
              <a:gd name="connsiteX0" fmla="*/ 0 w 5702663"/>
              <a:gd name="connsiteY0" fmla="*/ 0 h 3078370"/>
              <a:gd name="connsiteX1" fmla="*/ 5702663 w 5702663"/>
              <a:gd name="connsiteY1" fmla="*/ 0 h 3078370"/>
              <a:gd name="connsiteX2" fmla="*/ 5569745 w 5702663"/>
              <a:gd name="connsiteY2" fmla="*/ 3070905 h 3078370"/>
              <a:gd name="connsiteX3" fmla="*/ 0 w 5702663"/>
              <a:gd name="connsiteY3" fmla="*/ 3078370 h 3078370"/>
              <a:gd name="connsiteX4" fmla="*/ 0 w 5702663"/>
              <a:gd name="connsiteY4" fmla="*/ 0 h 3078370"/>
              <a:gd name="connsiteX0" fmla="*/ 0 w 5702663"/>
              <a:gd name="connsiteY0" fmla="*/ 0 h 3078370"/>
              <a:gd name="connsiteX1" fmla="*/ 5702663 w 5702663"/>
              <a:gd name="connsiteY1" fmla="*/ 0 h 3078370"/>
              <a:gd name="connsiteX2" fmla="*/ 5120165 w 5702663"/>
              <a:gd name="connsiteY2" fmla="*/ 3075239 h 3078370"/>
              <a:gd name="connsiteX3" fmla="*/ 0 w 5702663"/>
              <a:gd name="connsiteY3" fmla="*/ 3078370 h 3078370"/>
              <a:gd name="connsiteX4" fmla="*/ 0 w 5702663"/>
              <a:gd name="connsiteY4" fmla="*/ 0 h 30783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02663" h="3078370">
                <a:moveTo>
                  <a:pt x="0" y="0"/>
                </a:moveTo>
                <a:lnTo>
                  <a:pt x="5702663" y="0"/>
                </a:lnTo>
                <a:lnTo>
                  <a:pt x="5120165" y="3075239"/>
                </a:lnTo>
                <a:lnTo>
                  <a:pt x="0" y="3078370"/>
                </a:lnTo>
                <a:lnTo>
                  <a:pt x="0" y="0"/>
                </a:lnTo>
                <a:close/>
              </a:path>
            </a:pathLst>
          </a:custGeom>
        </p:spPr>
        <p:txBody>
          <a:bodyPr bIns="108000"/>
          <a:lstStyle/>
          <a:p>
            <a:r>
              <a:rPr lang="en-GB" dirty="0"/>
              <a:t>Y Senedd – </a:t>
            </a:r>
            <a:r>
              <a:rPr lang="en-GB" dirty="0" err="1"/>
              <a:t>Sesiwn</a:t>
            </a:r>
            <a:r>
              <a:rPr lang="en-GB" dirty="0"/>
              <a:t> 1:</a:t>
            </a:r>
          </a:p>
        </p:txBody>
      </p:sp>
      <p:sp>
        <p:nvSpPr>
          <p:cNvPr id="5" name="Text Placeholder 4">
            <a:extLst>
              <a:ext uri="{FF2B5EF4-FFF2-40B4-BE49-F238E27FC236}">
                <a16:creationId xmlns:a16="http://schemas.microsoft.com/office/drawing/2014/main" id="{3BD5E7BA-653F-F7B4-10BA-A89B8FCBBCF5}"/>
              </a:ext>
            </a:extLst>
          </p:cNvPr>
          <p:cNvSpPr>
            <a:spLocks noGrp="1"/>
          </p:cNvSpPr>
          <p:nvPr>
            <p:ph type="body" sz="quarter" idx="14"/>
          </p:nvPr>
        </p:nvSpPr>
        <p:spPr>
          <a:custGeom>
            <a:avLst/>
            <a:gdLst>
              <a:gd name="connsiteX0" fmla="*/ 0 w 5736000"/>
              <a:gd name="connsiteY0" fmla="*/ 0 h 6127221"/>
              <a:gd name="connsiteX1" fmla="*/ 5736000 w 5736000"/>
              <a:gd name="connsiteY1" fmla="*/ 0 h 6127221"/>
              <a:gd name="connsiteX2" fmla="*/ 5736000 w 5736000"/>
              <a:gd name="connsiteY2" fmla="*/ 6127221 h 6127221"/>
              <a:gd name="connsiteX3" fmla="*/ 0 w 5736000"/>
              <a:gd name="connsiteY3" fmla="*/ 6127221 h 6127221"/>
              <a:gd name="connsiteX4" fmla="*/ 0 w 5736000"/>
              <a:gd name="connsiteY4" fmla="*/ 0 h 6127221"/>
              <a:gd name="connsiteX0" fmla="*/ 0 w 5736000"/>
              <a:gd name="connsiteY0" fmla="*/ 0 h 6127221"/>
              <a:gd name="connsiteX1" fmla="*/ 5736000 w 5736000"/>
              <a:gd name="connsiteY1" fmla="*/ 0 h 6127221"/>
              <a:gd name="connsiteX2" fmla="*/ 5012793 w 5736000"/>
              <a:gd name="connsiteY2" fmla="*/ 6127221 h 6127221"/>
              <a:gd name="connsiteX3" fmla="*/ 0 w 5736000"/>
              <a:gd name="connsiteY3" fmla="*/ 6127221 h 6127221"/>
              <a:gd name="connsiteX4" fmla="*/ 0 w 5736000"/>
              <a:gd name="connsiteY4" fmla="*/ 0 h 6127221"/>
              <a:gd name="connsiteX0" fmla="*/ 0 w 5736000"/>
              <a:gd name="connsiteY0" fmla="*/ 0 h 6143822"/>
              <a:gd name="connsiteX1" fmla="*/ 5736000 w 5736000"/>
              <a:gd name="connsiteY1" fmla="*/ 0 h 6143822"/>
              <a:gd name="connsiteX2" fmla="*/ 5361928 w 5736000"/>
              <a:gd name="connsiteY2" fmla="*/ 6143822 h 6143822"/>
              <a:gd name="connsiteX3" fmla="*/ 0 w 5736000"/>
              <a:gd name="connsiteY3" fmla="*/ 6127221 h 6143822"/>
              <a:gd name="connsiteX4" fmla="*/ 0 w 5736000"/>
              <a:gd name="connsiteY4" fmla="*/ 0 h 6143822"/>
              <a:gd name="connsiteX0" fmla="*/ 0 w 5736000"/>
              <a:gd name="connsiteY0" fmla="*/ 0 h 6143822"/>
              <a:gd name="connsiteX1" fmla="*/ 5736000 w 5736000"/>
              <a:gd name="connsiteY1" fmla="*/ 0 h 6143822"/>
              <a:gd name="connsiteX2" fmla="*/ 5361928 w 5736000"/>
              <a:gd name="connsiteY2" fmla="*/ 6143822 h 6143822"/>
              <a:gd name="connsiteX3" fmla="*/ 0 w 5736000"/>
              <a:gd name="connsiteY3" fmla="*/ 6127221 h 6143822"/>
              <a:gd name="connsiteX4" fmla="*/ 0 w 5736000"/>
              <a:gd name="connsiteY4" fmla="*/ 0 h 6143822"/>
              <a:gd name="connsiteX0" fmla="*/ 0 w 5736000"/>
              <a:gd name="connsiteY0" fmla="*/ 0 h 6133881"/>
              <a:gd name="connsiteX1" fmla="*/ 5736000 w 5736000"/>
              <a:gd name="connsiteY1" fmla="*/ 0 h 6133881"/>
              <a:gd name="connsiteX2" fmla="*/ 5361928 w 5736000"/>
              <a:gd name="connsiteY2" fmla="*/ 6133881 h 6133881"/>
              <a:gd name="connsiteX3" fmla="*/ 0 w 5736000"/>
              <a:gd name="connsiteY3" fmla="*/ 6127221 h 6133881"/>
              <a:gd name="connsiteX4" fmla="*/ 0 w 5736000"/>
              <a:gd name="connsiteY4" fmla="*/ 0 h 6133881"/>
              <a:gd name="connsiteX0" fmla="*/ 0 w 5736000"/>
              <a:gd name="connsiteY0" fmla="*/ 0 h 6127221"/>
              <a:gd name="connsiteX1" fmla="*/ 5736000 w 5736000"/>
              <a:gd name="connsiteY1" fmla="*/ 0 h 6127221"/>
              <a:gd name="connsiteX2" fmla="*/ 5361928 w 5736000"/>
              <a:gd name="connsiteY2" fmla="*/ 6113998 h 6127221"/>
              <a:gd name="connsiteX3" fmla="*/ 0 w 5736000"/>
              <a:gd name="connsiteY3" fmla="*/ 6127221 h 6127221"/>
              <a:gd name="connsiteX4" fmla="*/ 0 w 5736000"/>
              <a:gd name="connsiteY4" fmla="*/ 0 h 6127221"/>
              <a:gd name="connsiteX0" fmla="*/ 0 w 5736000"/>
              <a:gd name="connsiteY0" fmla="*/ 0 h 6127221"/>
              <a:gd name="connsiteX1" fmla="*/ 5736000 w 5736000"/>
              <a:gd name="connsiteY1" fmla="*/ 0 h 6127221"/>
              <a:gd name="connsiteX2" fmla="*/ 5368707 w 5736000"/>
              <a:gd name="connsiteY2" fmla="*/ 6123940 h 6127221"/>
              <a:gd name="connsiteX3" fmla="*/ 0 w 5736000"/>
              <a:gd name="connsiteY3" fmla="*/ 6127221 h 6127221"/>
              <a:gd name="connsiteX4" fmla="*/ 0 w 5736000"/>
              <a:gd name="connsiteY4" fmla="*/ 0 h 6127221"/>
              <a:gd name="connsiteX0" fmla="*/ 0 w 5736000"/>
              <a:gd name="connsiteY0" fmla="*/ 0 h 6127667"/>
              <a:gd name="connsiteX1" fmla="*/ 5736000 w 5736000"/>
              <a:gd name="connsiteY1" fmla="*/ 0 h 6127667"/>
              <a:gd name="connsiteX2" fmla="*/ 5261948 w 5736000"/>
              <a:gd name="connsiteY2" fmla="*/ 6127667 h 6127667"/>
              <a:gd name="connsiteX3" fmla="*/ 0 w 5736000"/>
              <a:gd name="connsiteY3" fmla="*/ 6127221 h 6127667"/>
              <a:gd name="connsiteX4" fmla="*/ 0 w 5736000"/>
              <a:gd name="connsiteY4" fmla="*/ 0 h 6127667"/>
              <a:gd name="connsiteX0" fmla="*/ 0 w 5702955"/>
              <a:gd name="connsiteY0" fmla="*/ 0 h 6127667"/>
              <a:gd name="connsiteX1" fmla="*/ 5702955 w 5702955"/>
              <a:gd name="connsiteY1" fmla="*/ 0 h 6127667"/>
              <a:gd name="connsiteX2" fmla="*/ 5261948 w 5702955"/>
              <a:gd name="connsiteY2" fmla="*/ 6127667 h 6127667"/>
              <a:gd name="connsiteX3" fmla="*/ 0 w 5702955"/>
              <a:gd name="connsiteY3" fmla="*/ 6127221 h 6127667"/>
              <a:gd name="connsiteX4" fmla="*/ 0 w 5702955"/>
              <a:gd name="connsiteY4" fmla="*/ 0 h 61276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02955" h="6127667">
                <a:moveTo>
                  <a:pt x="0" y="0"/>
                </a:moveTo>
                <a:lnTo>
                  <a:pt x="5702955" y="0"/>
                </a:lnTo>
                <a:lnTo>
                  <a:pt x="5261948" y="6127667"/>
                </a:lnTo>
                <a:lnTo>
                  <a:pt x="0" y="6127221"/>
                </a:lnTo>
                <a:lnTo>
                  <a:pt x="0" y="0"/>
                </a:lnTo>
                <a:close/>
              </a:path>
            </a:pathLst>
          </a:custGeom>
        </p:spPr>
        <p:txBody>
          <a:bodyPr lIns="0" tIns="108000" rIns="0" bIns="0" anchor="t"/>
          <a:lstStyle/>
          <a:p>
            <a:r>
              <a:rPr lang="en-GB" dirty="0"/>
              <a:t>Hanes y Senedd</a:t>
            </a:r>
          </a:p>
        </p:txBody>
      </p:sp>
      <p:pic>
        <p:nvPicPr>
          <p:cNvPr id="8" name="Picture Placeholder 7">
            <a:extLst>
              <a:ext uri="{FF2B5EF4-FFF2-40B4-BE49-F238E27FC236}">
                <a16:creationId xmlns:a16="http://schemas.microsoft.com/office/drawing/2014/main" id="{805407AF-0752-F2B4-0AC2-352150A71A26}"/>
              </a:ext>
            </a:extLst>
          </p:cNvPr>
          <p:cNvPicPr>
            <a:picLocks noGrp="1" noChangeAspect="1"/>
          </p:cNvPicPr>
          <p:nvPr>
            <p:ph type="pic" sz="quarter" idx="13"/>
          </p:nvPr>
        </p:nvPicPr>
        <p:blipFill>
          <a:blip r:embed="rId2">
            <a:extLst>
              <a:ext uri="{96DAC541-7B7A-43D3-8B79-37D633B846F1}">
                <asvg:svgBlip xmlns:asvg="http://schemas.microsoft.com/office/drawing/2016/SVG/main" r:embed="rId3"/>
              </a:ext>
            </a:extLst>
          </a:blip>
          <a:srcRect t="33" b="33"/>
          <a:stretch>
            <a:fillRect/>
          </a:stretch>
        </p:blipFill>
        <p:spPr/>
      </p:pic>
    </p:spTree>
    <p:extLst>
      <p:ext uri="{BB962C8B-B14F-4D97-AF65-F5344CB8AC3E}">
        <p14:creationId xmlns:p14="http://schemas.microsoft.com/office/powerpoint/2010/main" val="18252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a:extLst>
              <a:ext uri="{FF2B5EF4-FFF2-40B4-BE49-F238E27FC236}">
                <a16:creationId xmlns:a16="http://schemas.microsoft.com/office/drawing/2014/main" id="{D3CC45D2-2664-498B-85CC-EF223743BE47}"/>
              </a:ext>
            </a:extLst>
          </p:cNvPr>
          <p:cNvPicPr>
            <a:picLocks noGrp="1" noChangeAspect="1"/>
          </p:cNvPicPr>
          <p:nvPr>
            <p:ph type="pic" sz="quarter" idx="13"/>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9033" r="9033"/>
          <a:stretch/>
        </p:blipFill>
        <p:spPr>
          <a:xfrm>
            <a:off x="6959600" y="462660"/>
            <a:ext cx="4860925" cy="5932680"/>
          </a:xfrm>
        </p:spPr>
      </p:pic>
      <p:sp>
        <p:nvSpPr>
          <p:cNvPr id="4" name="Title 3">
            <a:extLst>
              <a:ext uri="{FF2B5EF4-FFF2-40B4-BE49-F238E27FC236}">
                <a16:creationId xmlns:a16="http://schemas.microsoft.com/office/drawing/2014/main" id="{32421E9A-F59E-4F08-AD02-8D5D0E0CB3B6}"/>
              </a:ext>
            </a:extLst>
          </p:cNvPr>
          <p:cNvSpPr>
            <a:spLocks noGrp="1"/>
          </p:cNvSpPr>
          <p:nvPr>
            <p:ph type="title"/>
          </p:nvPr>
        </p:nvSpPr>
        <p:spPr>
          <a:custGeom>
            <a:avLst/>
            <a:gdLst>
              <a:gd name="connsiteX0" fmla="*/ 0 w 5736000"/>
              <a:gd name="connsiteY0" fmla="*/ 0 h 3078370"/>
              <a:gd name="connsiteX1" fmla="*/ 5736000 w 5736000"/>
              <a:gd name="connsiteY1" fmla="*/ 0 h 3078370"/>
              <a:gd name="connsiteX2" fmla="*/ 5736000 w 5736000"/>
              <a:gd name="connsiteY2" fmla="*/ 3078370 h 3078370"/>
              <a:gd name="connsiteX3" fmla="*/ 0 w 5736000"/>
              <a:gd name="connsiteY3" fmla="*/ 3078370 h 3078370"/>
              <a:gd name="connsiteX4" fmla="*/ 0 w 5736000"/>
              <a:gd name="connsiteY4" fmla="*/ 0 h 3078370"/>
              <a:gd name="connsiteX0" fmla="*/ 0 w 5736000"/>
              <a:gd name="connsiteY0" fmla="*/ 0 h 3086683"/>
              <a:gd name="connsiteX1" fmla="*/ 5736000 w 5736000"/>
              <a:gd name="connsiteY1" fmla="*/ 0 h 3086683"/>
              <a:gd name="connsiteX2" fmla="*/ 5370240 w 5736000"/>
              <a:gd name="connsiteY2" fmla="*/ 3086683 h 3086683"/>
              <a:gd name="connsiteX3" fmla="*/ 0 w 5736000"/>
              <a:gd name="connsiteY3" fmla="*/ 3078370 h 3086683"/>
              <a:gd name="connsiteX4" fmla="*/ 0 w 5736000"/>
              <a:gd name="connsiteY4" fmla="*/ 0 h 3086683"/>
              <a:gd name="connsiteX0" fmla="*/ 0 w 5736000"/>
              <a:gd name="connsiteY0" fmla="*/ 0 h 3078370"/>
              <a:gd name="connsiteX1" fmla="*/ 5736000 w 5736000"/>
              <a:gd name="connsiteY1" fmla="*/ 0 h 3078370"/>
              <a:gd name="connsiteX2" fmla="*/ 5569745 w 5736000"/>
              <a:gd name="connsiteY2" fmla="*/ 3070905 h 3078370"/>
              <a:gd name="connsiteX3" fmla="*/ 0 w 5736000"/>
              <a:gd name="connsiteY3" fmla="*/ 3078370 h 3078370"/>
              <a:gd name="connsiteX4" fmla="*/ 0 w 5736000"/>
              <a:gd name="connsiteY4" fmla="*/ 0 h 3078370"/>
              <a:gd name="connsiteX0" fmla="*/ 0 w 5702663"/>
              <a:gd name="connsiteY0" fmla="*/ 0 h 3078370"/>
              <a:gd name="connsiteX1" fmla="*/ 5702663 w 5702663"/>
              <a:gd name="connsiteY1" fmla="*/ 0 h 3078370"/>
              <a:gd name="connsiteX2" fmla="*/ 5569745 w 5702663"/>
              <a:gd name="connsiteY2" fmla="*/ 3070905 h 3078370"/>
              <a:gd name="connsiteX3" fmla="*/ 0 w 5702663"/>
              <a:gd name="connsiteY3" fmla="*/ 3078370 h 3078370"/>
              <a:gd name="connsiteX4" fmla="*/ 0 w 5702663"/>
              <a:gd name="connsiteY4" fmla="*/ 0 h 3078370"/>
              <a:gd name="connsiteX0" fmla="*/ 0 w 5702663"/>
              <a:gd name="connsiteY0" fmla="*/ 0 h 3078370"/>
              <a:gd name="connsiteX1" fmla="*/ 5702663 w 5702663"/>
              <a:gd name="connsiteY1" fmla="*/ 0 h 3078370"/>
              <a:gd name="connsiteX2" fmla="*/ 5120165 w 5702663"/>
              <a:gd name="connsiteY2" fmla="*/ 3075239 h 3078370"/>
              <a:gd name="connsiteX3" fmla="*/ 0 w 5702663"/>
              <a:gd name="connsiteY3" fmla="*/ 3078370 h 3078370"/>
              <a:gd name="connsiteX4" fmla="*/ 0 w 5702663"/>
              <a:gd name="connsiteY4" fmla="*/ 0 h 30783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02663" h="3078370">
                <a:moveTo>
                  <a:pt x="0" y="0"/>
                </a:moveTo>
                <a:lnTo>
                  <a:pt x="5702663" y="0"/>
                </a:lnTo>
                <a:lnTo>
                  <a:pt x="5120165" y="3075239"/>
                </a:lnTo>
                <a:lnTo>
                  <a:pt x="0" y="3078370"/>
                </a:lnTo>
                <a:lnTo>
                  <a:pt x="0" y="0"/>
                </a:lnTo>
                <a:close/>
              </a:path>
            </a:pathLst>
          </a:custGeom>
        </p:spPr>
        <p:txBody>
          <a:bodyPr bIns="108000"/>
          <a:lstStyle/>
          <a:p>
            <a:r>
              <a:rPr lang="en-GB"/>
              <a:t>Senedd Session 1:</a:t>
            </a:r>
          </a:p>
        </p:txBody>
      </p:sp>
      <p:sp>
        <p:nvSpPr>
          <p:cNvPr id="5" name="Text Placeholder 4">
            <a:extLst>
              <a:ext uri="{FF2B5EF4-FFF2-40B4-BE49-F238E27FC236}">
                <a16:creationId xmlns:a16="http://schemas.microsoft.com/office/drawing/2014/main" id="{2C0997DD-5E53-4828-BCF7-48E56BFC0909}"/>
              </a:ext>
            </a:extLst>
          </p:cNvPr>
          <p:cNvSpPr>
            <a:spLocks noGrp="1"/>
          </p:cNvSpPr>
          <p:nvPr>
            <p:ph type="body" sz="quarter" idx="14"/>
          </p:nvPr>
        </p:nvSpPr>
        <p:spPr>
          <a:custGeom>
            <a:avLst/>
            <a:gdLst>
              <a:gd name="connsiteX0" fmla="*/ 0 w 5736000"/>
              <a:gd name="connsiteY0" fmla="*/ 0 h 6127221"/>
              <a:gd name="connsiteX1" fmla="*/ 5736000 w 5736000"/>
              <a:gd name="connsiteY1" fmla="*/ 0 h 6127221"/>
              <a:gd name="connsiteX2" fmla="*/ 5736000 w 5736000"/>
              <a:gd name="connsiteY2" fmla="*/ 6127221 h 6127221"/>
              <a:gd name="connsiteX3" fmla="*/ 0 w 5736000"/>
              <a:gd name="connsiteY3" fmla="*/ 6127221 h 6127221"/>
              <a:gd name="connsiteX4" fmla="*/ 0 w 5736000"/>
              <a:gd name="connsiteY4" fmla="*/ 0 h 6127221"/>
              <a:gd name="connsiteX0" fmla="*/ 0 w 5736000"/>
              <a:gd name="connsiteY0" fmla="*/ 0 h 6127221"/>
              <a:gd name="connsiteX1" fmla="*/ 5736000 w 5736000"/>
              <a:gd name="connsiteY1" fmla="*/ 0 h 6127221"/>
              <a:gd name="connsiteX2" fmla="*/ 5012793 w 5736000"/>
              <a:gd name="connsiteY2" fmla="*/ 6127221 h 6127221"/>
              <a:gd name="connsiteX3" fmla="*/ 0 w 5736000"/>
              <a:gd name="connsiteY3" fmla="*/ 6127221 h 6127221"/>
              <a:gd name="connsiteX4" fmla="*/ 0 w 5736000"/>
              <a:gd name="connsiteY4" fmla="*/ 0 h 6127221"/>
              <a:gd name="connsiteX0" fmla="*/ 0 w 5736000"/>
              <a:gd name="connsiteY0" fmla="*/ 0 h 6143822"/>
              <a:gd name="connsiteX1" fmla="*/ 5736000 w 5736000"/>
              <a:gd name="connsiteY1" fmla="*/ 0 h 6143822"/>
              <a:gd name="connsiteX2" fmla="*/ 5361928 w 5736000"/>
              <a:gd name="connsiteY2" fmla="*/ 6143822 h 6143822"/>
              <a:gd name="connsiteX3" fmla="*/ 0 w 5736000"/>
              <a:gd name="connsiteY3" fmla="*/ 6127221 h 6143822"/>
              <a:gd name="connsiteX4" fmla="*/ 0 w 5736000"/>
              <a:gd name="connsiteY4" fmla="*/ 0 h 6143822"/>
              <a:gd name="connsiteX0" fmla="*/ 0 w 5736000"/>
              <a:gd name="connsiteY0" fmla="*/ 0 h 6143822"/>
              <a:gd name="connsiteX1" fmla="*/ 5736000 w 5736000"/>
              <a:gd name="connsiteY1" fmla="*/ 0 h 6143822"/>
              <a:gd name="connsiteX2" fmla="*/ 5361928 w 5736000"/>
              <a:gd name="connsiteY2" fmla="*/ 6143822 h 6143822"/>
              <a:gd name="connsiteX3" fmla="*/ 0 w 5736000"/>
              <a:gd name="connsiteY3" fmla="*/ 6127221 h 6143822"/>
              <a:gd name="connsiteX4" fmla="*/ 0 w 5736000"/>
              <a:gd name="connsiteY4" fmla="*/ 0 h 6143822"/>
              <a:gd name="connsiteX0" fmla="*/ 0 w 5736000"/>
              <a:gd name="connsiteY0" fmla="*/ 0 h 6133881"/>
              <a:gd name="connsiteX1" fmla="*/ 5736000 w 5736000"/>
              <a:gd name="connsiteY1" fmla="*/ 0 h 6133881"/>
              <a:gd name="connsiteX2" fmla="*/ 5361928 w 5736000"/>
              <a:gd name="connsiteY2" fmla="*/ 6133881 h 6133881"/>
              <a:gd name="connsiteX3" fmla="*/ 0 w 5736000"/>
              <a:gd name="connsiteY3" fmla="*/ 6127221 h 6133881"/>
              <a:gd name="connsiteX4" fmla="*/ 0 w 5736000"/>
              <a:gd name="connsiteY4" fmla="*/ 0 h 6133881"/>
              <a:gd name="connsiteX0" fmla="*/ 0 w 5736000"/>
              <a:gd name="connsiteY0" fmla="*/ 0 h 6127221"/>
              <a:gd name="connsiteX1" fmla="*/ 5736000 w 5736000"/>
              <a:gd name="connsiteY1" fmla="*/ 0 h 6127221"/>
              <a:gd name="connsiteX2" fmla="*/ 5361928 w 5736000"/>
              <a:gd name="connsiteY2" fmla="*/ 6113998 h 6127221"/>
              <a:gd name="connsiteX3" fmla="*/ 0 w 5736000"/>
              <a:gd name="connsiteY3" fmla="*/ 6127221 h 6127221"/>
              <a:gd name="connsiteX4" fmla="*/ 0 w 5736000"/>
              <a:gd name="connsiteY4" fmla="*/ 0 h 6127221"/>
              <a:gd name="connsiteX0" fmla="*/ 0 w 5736000"/>
              <a:gd name="connsiteY0" fmla="*/ 0 h 6127221"/>
              <a:gd name="connsiteX1" fmla="*/ 5736000 w 5736000"/>
              <a:gd name="connsiteY1" fmla="*/ 0 h 6127221"/>
              <a:gd name="connsiteX2" fmla="*/ 5368707 w 5736000"/>
              <a:gd name="connsiteY2" fmla="*/ 6123940 h 6127221"/>
              <a:gd name="connsiteX3" fmla="*/ 0 w 5736000"/>
              <a:gd name="connsiteY3" fmla="*/ 6127221 h 6127221"/>
              <a:gd name="connsiteX4" fmla="*/ 0 w 5736000"/>
              <a:gd name="connsiteY4" fmla="*/ 0 h 6127221"/>
              <a:gd name="connsiteX0" fmla="*/ 0 w 5736000"/>
              <a:gd name="connsiteY0" fmla="*/ 0 h 6127667"/>
              <a:gd name="connsiteX1" fmla="*/ 5736000 w 5736000"/>
              <a:gd name="connsiteY1" fmla="*/ 0 h 6127667"/>
              <a:gd name="connsiteX2" fmla="*/ 5261948 w 5736000"/>
              <a:gd name="connsiteY2" fmla="*/ 6127667 h 6127667"/>
              <a:gd name="connsiteX3" fmla="*/ 0 w 5736000"/>
              <a:gd name="connsiteY3" fmla="*/ 6127221 h 6127667"/>
              <a:gd name="connsiteX4" fmla="*/ 0 w 5736000"/>
              <a:gd name="connsiteY4" fmla="*/ 0 h 6127667"/>
              <a:gd name="connsiteX0" fmla="*/ 0 w 5702955"/>
              <a:gd name="connsiteY0" fmla="*/ 0 h 6127667"/>
              <a:gd name="connsiteX1" fmla="*/ 5702955 w 5702955"/>
              <a:gd name="connsiteY1" fmla="*/ 0 h 6127667"/>
              <a:gd name="connsiteX2" fmla="*/ 5261948 w 5702955"/>
              <a:gd name="connsiteY2" fmla="*/ 6127667 h 6127667"/>
              <a:gd name="connsiteX3" fmla="*/ 0 w 5702955"/>
              <a:gd name="connsiteY3" fmla="*/ 6127221 h 6127667"/>
              <a:gd name="connsiteX4" fmla="*/ 0 w 5702955"/>
              <a:gd name="connsiteY4" fmla="*/ 0 h 61276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02955" h="6127667">
                <a:moveTo>
                  <a:pt x="0" y="0"/>
                </a:moveTo>
                <a:lnTo>
                  <a:pt x="5702955" y="0"/>
                </a:lnTo>
                <a:lnTo>
                  <a:pt x="5261948" y="6127667"/>
                </a:lnTo>
                <a:lnTo>
                  <a:pt x="0" y="6127221"/>
                </a:lnTo>
                <a:lnTo>
                  <a:pt x="0" y="0"/>
                </a:lnTo>
                <a:close/>
              </a:path>
            </a:pathLst>
          </a:custGeom>
        </p:spPr>
        <p:txBody>
          <a:bodyPr lIns="0" tIns="108000" rIns="0" bIns="0"/>
          <a:lstStyle/>
          <a:p>
            <a:r>
              <a:rPr lang="en-GB"/>
              <a:t>History of the Senedd</a:t>
            </a:r>
          </a:p>
        </p:txBody>
      </p:sp>
      <p:pic>
        <p:nvPicPr>
          <p:cNvPr id="2" name="Picture 1" descr="A white background with black and white clouds&#10;&#10;AI-generated content may be incorrect.">
            <a:extLst>
              <a:ext uri="{FF2B5EF4-FFF2-40B4-BE49-F238E27FC236}">
                <a16:creationId xmlns:a16="http://schemas.microsoft.com/office/drawing/2014/main" id="{D877ABB9-198F-8B80-2E52-F3420DD311EE}"/>
              </a:ext>
            </a:extLst>
          </p:cNvPr>
          <p:cNvPicPr>
            <a:picLocks noChangeAspect="1"/>
          </p:cNvPicPr>
          <p:nvPr/>
        </p:nvPicPr>
        <p:blipFill>
          <a:blip r:embed="rId6"/>
          <a:stretch>
            <a:fillRect/>
          </a:stretch>
        </p:blipFill>
        <p:spPr>
          <a:xfrm>
            <a:off x="0" y="0"/>
            <a:ext cx="12192000" cy="6858000"/>
          </a:xfrm>
          <a:prstGeom prst="rect">
            <a:avLst/>
          </a:prstGeom>
        </p:spPr>
      </p:pic>
      <p:pic>
        <p:nvPicPr>
          <p:cNvPr id="6" name="Online Media 5" title="Hanes | Senedd">
            <a:hlinkClick r:id="" action="ppaction://media"/>
            <a:extLst>
              <a:ext uri="{FF2B5EF4-FFF2-40B4-BE49-F238E27FC236}">
                <a16:creationId xmlns:a16="http://schemas.microsoft.com/office/drawing/2014/main" id="{B80C75BC-0D92-2B3B-05A5-D345B0F828C0}"/>
              </a:ext>
            </a:extLst>
          </p:cNvPr>
          <p:cNvPicPr>
            <a:picLocks noRot="1" noChangeAspect="1"/>
          </p:cNvPicPr>
          <p:nvPr>
            <a:videoFile r:link="rId1"/>
          </p:nvPr>
        </p:nvPicPr>
        <p:blipFill>
          <a:blip r:embed="rId7"/>
          <a:stretch>
            <a:fillRect/>
          </a:stretch>
        </p:blipFill>
        <p:spPr>
          <a:xfrm>
            <a:off x="0" y="-15240"/>
            <a:ext cx="12192000" cy="6888480"/>
          </a:xfrm>
          <a:prstGeom prst="rect">
            <a:avLst/>
          </a:prstGeom>
        </p:spPr>
      </p:pic>
    </p:spTree>
    <p:extLst>
      <p:ext uri="{BB962C8B-B14F-4D97-AF65-F5344CB8AC3E}">
        <p14:creationId xmlns:p14="http://schemas.microsoft.com/office/powerpoint/2010/main" val="1450596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8E3E32-CFC9-6593-D892-33A668A1D7D1}"/>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DD887E70-9EAB-EF83-6743-0A8EBE6F8A6F}"/>
              </a:ext>
            </a:extLst>
          </p:cNvPr>
          <p:cNvSpPr>
            <a:spLocks noGrp="1"/>
          </p:cNvSpPr>
          <p:nvPr>
            <p:ph type="title"/>
          </p:nvPr>
        </p:nvSpPr>
        <p:spPr/>
        <p:txBody>
          <a:bodyPr/>
          <a:lstStyle/>
          <a:p>
            <a:r>
              <a:rPr lang="cy-GB" dirty="0"/>
              <a:t>Cysylltwch y datganiadau gyda'r dyddiadau cywir.</a:t>
            </a:r>
          </a:p>
        </p:txBody>
      </p:sp>
      <p:sp>
        <p:nvSpPr>
          <p:cNvPr id="4" name="Text Placeholder 3">
            <a:extLst>
              <a:ext uri="{FF2B5EF4-FFF2-40B4-BE49-F238E27FC236}">
                <a16:creationId xmlns:a16="http://schemas.microsoft.com/office/drawing/2014/main" id="{037A9CD6-0708-7D2E-182D-E1BB350BC457}"/>
              </a:ext>
            </a:extLst>
          </p:cNvPr>
          <p:cNvSpPr>
            <a:spLocks noGrp="1"/>
          </p:cNvSpPr>
          <p:nvPr>
            <p:ph type="body" sz="quarter" idx="11"/>
          </p:nvPr>
        </p:nvSpPr>
        <p:spPr/>
        <p:txBody>
          <a:bodyPr/>
          <a:lstStyle/>
          <a:p>
            <a:pPr algn="l"/>
            <a:r>
              <a:rPr lang="cy-GB">
                <a:ea typeface="+mn-lt"/>
                <a:cs typeface="+mn-lt"/>
              </a:rPr>
              <a:t>Mae’r oedran pleidleisio yn etholiadau’r Senedd yn cael ei ostwng i 16 oed. Mae Cynulliad Cenedlaethol Cymru yn cael ei ailenwi’n Senedd Cymru (a chyfeirir ati yn gyffredinol fel y Senedd) i adlewyrchu ei statws fel senedd lawn.</a:t>
            </a:r>
          </a:p>
        </p:txBody>
      </p:sp>
      <p:sp>
        <p:nvSpPr>
          <p:cNvPr id="5" name="Text Placeholder 4">
            <a:extLst>
              <a:ext uri="{FF2B5EF4-FFF2-40B4-BE49-F238E27FC236}">
                <a16:creationId xmlns:a16="http://schemas.microsoft.com/office/drawing/2014/main" id="{8C6ACCC0-FC45-72CB-D6B7-D2CE24B61C68}"/>
              </a:ext>
            </a:extLst>
          </p:cNvPr>
          <p:cNvSpPr>
            <a:spLocks noGrp="1"/>
          </p:cNvSpPr>
          <p:nvPr>
            <p:ph type="body" sz="quarter" idx="12"/>
          </p:nvPr>
        </p:nvSpPr>
        <p:spPr>
          <a:xfrm>
            <a:off x="9118144" y="2747912"/>
            <a:ext cx="2700000" cy="3516728"/>
          </a:xfrm>
        </p:spPr>
        <p:txBody>
          <a:bodyPr/>
          <a:lstStyle/>
          <a:p>
            <a:pPr algn="l"/>
            <a:r>
              <a:rPr lang="cy-GB" dirty="0">
                <a:ea typeface="+mn-lt"/>
                <a:cs typeface="+mn-lt"/>
              </a:rPr>
              <a:t>Cyfarfu Cynulliad Cenedlaethol Cymru am y tro cyntaf ar 12 Mai cyn ei agoriad swyddogol gan Ei Mawrhydi y Frenhines Elizabeth II ar 26 Mai. Roedd 24 o’r 60 Aelod o’r Cynulliad yn fenywod mewn maes, a oedd, hyd at y pwynt hwnnw, </a:t>
            </a:r>
            <a:r>
              <a:rPr lang="cy-GB" dirty="0" err="1">
                <a:ea typeface="+mn-lt"/>
                <a:cs typeface="+mn-lt"/>
              </a:rPr>
              <a:t>ble’r</a:t>
            </a:r>
            <a:r>
              <a:rPr lang="cy-GB" dirty="0">
                <a:ea typeface="+mn-lt"/>
                <a:cs typeface="+mn-lt"/>
              </a:rPr>
              <a:t> oedd dynion yn draddodiadol mewn mwyafrif.</a:t>
            </a:r>
          </a:p>
          <a:p>
            <a:endParaRPr lang="en-GB" dirty="0"/>
          </a:p>
        </p:txBody>
      </p:sp>
      <p:sp>
        <p:nvSpPr>
          <p:cNvPr id="7" name="Text Placeholder 6">
            <a:extLst>
              <a:ext uri="{FF2B5EF4-FFF2-40B4-BE49-F238E27FC236}">
                <a16:creationId xmlns:a16="http://schemas.microsoft.com/office/drawing/2014/main" id="{9F06DFF4-0454-0799-F29A-8C2345A3EC02}"/>
              </a:ext>
            </a:extLst>
          </p:cNvPr>
          <p:cNvSpPr>
            <a:spLocks noGrp="1"/>
          </p:cNvSpPr>
          <p:nvPr>
            <p:ph type="body" sz="quarter" idx="14"/>
          </p:nvPr>
        </p:nvSpPr>
        <p:spPr/>
        <p:txBody>
          <a:bodyPr/>
          <a:lstStyle/>
          <a:p>
            <a:pPr algn="l"/>
            <a:r>
              <a:rPr lang="cy-GB">
                <a:ea typeface="+mn-lt"/>
                <a:cs typeface="+mn-lt"/>
              </a:rPr>
              <a:t>Yn ystod teyrnasiad Hywel Dda, cafodd deddfau brodorol Cymru eu codeiddio am y tro cyntaf, ac ystyr hynny oedd eu bod yn fwy hygyrch i’r cyhoedd. Cymraeg oedd iaith y gyfraith ac roedd system y gyfraith yn sylweddol wahanol i Loegr.</a:t>
            </a:r>
          </a:p>
          <a:p>
            <a:endParaRPr lang="en-GB" dirty="0"/>
          </a:p>
        </p:txBody>
      </p:sp>
      <p:sp>
        <p:nvSpPr>
          <p:cNvPr id="8" name="Text Placeholder 7">
            <a:extLst>
              <a:ext uri="{FF2B5EF4-FFF2-40B4-BE49-F238E27FC236}">
                <a16:creationId xmlns:a16="http://schemas.microsoft.com/office/drawing/2014/main" id="{021568FD-2108-75C5-42AA-89311A9007D1}"/>
              </a:ext>
            </a:extLst>
          </p:cNvPr>
          <p:cNvSpPr>
            <a:spLocks noGrp="1"/>
          </p:cNvSpPr>
          <p:nvPr>
            <p:ph type="body" sz="quarter" idx="15"/>
          </p:nvPr>
        </p:nvSpPr>
        <p:spPr/>
        <p:txBody>
          <a:bodyPr/>
          <a:lstStyle/>
          <a:p>
            <a:pPr algn="l"/>
            <a:r>
              <a:rPr lang="cy-GB" dirty="0">
                <a:ea typeface="+mn-lt"/>
                <a:cs typeface="+mn-lt"/>
              </a:rPr>
              <a:t>Cynhaliwyd refferendwm ar 18 Medi ynghylch creu Cynulliad yng Nghymru. Y canlyniad oedd 50.3 y cant o blaid, a 49.7 y cant yn erbyn, gyda mwyafrif o ddim ond 6,721.</a:t>
            </a:r>
          </a:p>
          <a:p>
            <a:endParaRPr lang="en-GB" dirty="0"/>
          </a:p>
        </p:txBody>
      </p:sp>
      <p:sp>
        <p:nvSpPr>
          <p:cNvPr id="6" name="Text Placeholder 5">
            <a:extLst>
              <a:ext uri="{FF2B5EF4-FFF2-40B4-BE49-F238E27FC236}">
                <a16:creationId xmlns:a16="http://schemas.microsoft.com/office/drawing/2014/main" id="{2F5C7561-6BB1-FA2F-B325-BEE01D59D499}"/>
              </a:ext>
            </a:extLst>
          </p:cNvPr>
          <p:cNvSpPr>
            <a:spLocks noGrp="1"/>
          </p:cNvSpPr>
          <p:nvPr>
            <p:ph type="body" sz="quarter" idx="16"/>
          </p:nvPr>
        </p:nvSpPr>
        <p:spPr>
          <a:prstGeom prst="rect">
            <a:avLst/>
          </a:prstGeom>
        </p:spPr>
        <p:txBody>
          <a:bodyPr/>
          <a:lstStyle/>
          <a:p>
            <a:pPr algn="ctr"/>
            <a:r>
              <a:rPr lang="en-GB">
                <a:latin typeface="+mj-lt"/>
              </a:rPr>
              <a:t>2020</a:t>
            </a:r>
          </a:p>
        </p:txBody>
      </p:sp>
      <p:sp>
        <p:nvSpPr>
          <p:cNvPr id="10" name="Text Placeholder 9">
            <a:extLst>
              <a:ext uri="{FF2B5EF4-FFF2-40B4-BE49-F238E27FC236}">
                <a16:creationId xmlns:a16="http://schemas.microsoft.com/office/drawing/2014/main" id="{04C9A61A-6F68-6789-7495-B663B7EB5404}"/>
              </a:ext>
            </a:extLst>
          </p:cNvPr>
          <p:cNvSpPr>
            <a:spLocks noGrp="1"/>
          </p:cNvSpPr>
          <p:nvPr>
            <p:ph type="body" sz="quarter" idx="17"/>
          </p:nvPr>
        </p:nvSpPr>
        <p:spPr/>
        <p:txBody>
          <a:bodyPr/>
          <a:lstStyle/>
          <a:p>
            <a:r>
              <a:rPr lang="en-GB"/>
              <a:t>1997</a:t>
            </a:r>
          </a:p>
        </p:txBody>
      </p:sp>
      <p:sp>
        <p:nvSpPr>
          <p:cNvPr id="11" name="Text Placeholder 10">
            <a:extLst>
              <a:ext uri="{FF2B5EF4-FFF2-40B4-BE49-F238E27FC236}">
                <a16:creationId xmlns:a16="http://schemas.microsoft.com/office/drawing/2014/main" id="{7E62760F-DFF5-76F4-D1DD-61ED083BA909}"/>
              </a:ext>
            </a:extLst>
          </p:cNvPr>
          <p:cNvSpPr>
            <a:spLocks noGrp="1"/>
          </p:cNvSpPr>
          <p:nvPr>
            <p:ph type="body" sz="quarter" idx="18"/>
          </p:nvPr>
        </p:nvSpPr>
        <p:spPr/>
        <p:txBody>
          <a:bodyPr/>
          <a:lstStyle/>
          <a:p>
            <a:r>
              <a:rPr lang="en-GB" dirty="0"/>
              <a:t>1999</a:t>
            </a:r>
          </a:p>
        </p:txBody>
      </p:sp>
      <p:sp>
        <p:nvSpPr>
          <p:cNvPr id="19" name="Text Placeholder 18">
            <a:extLst>
              <a:ext uri="{FF2B5EF4-FFF2-40B4-BE49-F238E27FC236}">
                <a16:creationId xmlns:a16="http://schemas.microsoft.com/office/drawing/2014/main" id="{D471491B-53E5-0F87-AC4D-5026D5921A10}"/>
              </a:ext>
            </a:extLst>
          </p:cNvPr>
          <p:cNvSpPr>
            <a:spLocks noGrp="1"/>
          </p:cNvSpPr>
          <p:nvPr>
            <p:ph type="body" sz="quarter" idx="19"/>
          </p:nvPr>
        </p:nvSpPr>
        <p:spPr/>
        <p:txBody>
          <a:bodyPr/>
          <a:lstStyle/>
          <a:p>
            <a:r>
              <a:rPr lang="en-GB"/>
              <a:t>950</a:t>
            </a:r>
          </a:p>
        </p:txBody>
      </p:sp>
    </p:spTree>
    <p:extLst>
      <p:ext uri="{BB962C8B-B14F-4D97-AF65-F5344CB8AC3E}">
        <p14:creationId xmlns:p14="http://schemas.microsoft.com/office/powerpoint/2010/main" val="3173912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A911B1-056D-8EDC-84F7-FEE4B4807A36}"/>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4539F13F-A74A-0FC0-0EBB-51C3DE1A0AB9}"/>
              </a:ext>
            </a:extLst>
          </p:cNvPr>
          <p:cNvSpPr>
            <a:spLocks noGrp="1"/>
          </p:cNvSpPr>
          <p:nvPr>
            <p:ph type="title"/>
          </p:nvPr>
        </p:nvSpPr>
        <p:spPr/>
        <p:txBody>
          <a:bodyPr/>
          <a:lstStyle/>
          <a:p>
            <a:r>
              <a:rPr lang="en-GB" dirty="0" err="1"/>
              <a:t>Atebion</a:t>
            </a:r>
            <a:r>
              <a:rPr lang="en-GB" dirty="0"/>
              <a:t> </a:t>
            </a:r>
            <a:r>
              <a:rPr lang="en-GB" dirty="0" err="1"/>
              <a:t>cywir</a:t>
            </a:r>
            <a:endParaRPr lang="en-GB" dirty="0"/>
          </a:p>
        </p:txBody>
      </p:sp>
      <p:sp>
        <p:nvSpPr>
          <p:cNvPr id="4" name="Text Placeholder 3">
            <a:extLst>
              <a:ext uri="{FF2B5EF4-FFF2-40B4-BE49-F238E27FC236}">
                <a16:creationId xmlns:a16="http://schemas.microsoft.com/office/drawing/2014/main" id="{B9DA029C-ADF3-A1B4-1DBD-C035C3AB4AFF}"/>
              </a:ext>
            </a:extLst>
          </p:cNvPr>
          <p:cNvSpPr>
            <a:spLocks noGrp="1"/>
          </p:cNvSpPr>
          <p:nvPr>
            <p:ph type="body" sz="quarter" idx="11"/>
          </p:nvPr>
        </p:nvSpPr>
        <p:spPr>
          <a:xfrm>
            <a:off x="9120525" y="2759529"/>
            <a:ext cx="2700000" cy="3057576"/>
          </a:xfrm>
        </p:spPr>
        <p:txBody>
          <a:bodyPr/>
          <a:lstStyle/>
          <a:p>
            <a:pPr algn="l"/>
            <a:r>
              <a:rPr lang="cy-GB" dirty="0">
                <a:ea typeface="+mn-lt"/>
                <a:cs typeface="+mn-lt"/>
              </a:rPr>
              <a:t>Mae’r oedran pleidleisio yn etholiadau’r Senedd yn cael ei ostwng i 16 oed. Mae Cynulliad Cenedlaethol Cymru yn cael ei ailenwi’n Senedd Cymru (a chyfeirir ati yn gyffredinol fel y Senedd) i adlewyrchu ei statws fel senedd lawn.</a:t>
            </a:r>
          </a:p>
        </p:txBody>
      </p:sp>
      <p:sp>
        <p:nvSpPr>
          <p:cNvPr id="5" name="Text Placeholder 4">
            <a:extLst>
              <a:ext uri="{FF2B5EF4-FFF2-40B4-BE49-F238E27FC236}">
                <a16:creationId xmlns:a16="http://schemas.microsoft.com/office/drawing/2014/main" id="{CD0C8C0D-82C8-E1D1-857B-CC15DFA505D8}"/>
              </a:ext>
            </a:extLst>
          </p:cNvPr>
          <p:cNvSpPr>
            <a:spLocks noGrp="1"/>
          </p:cNvSpPr>
          <p:nvPr>
            <p:ph type="body" sz="quarter" idx="12"/>
          </p:nvPr>
        </p:nvSpPr>
        <p:spPr>
          <a:xfrm>
            <a:off x="6204968" y="2759529"/>
            <a:ext cx="2700000" cy="3692576"/>
          </a:xfrm>
        </p:spPr>
        <p:txBody>
          <a:bodyPr/>
          <a:lstStyle/>
          <a:p>
            <a:pPr algn="l"/>
            <a:r>
              <a:rPr lang="cy-GB" dirty="0">
                <a:ea typeface="+mn-lt"/>
                <a:cs typeface="+mn-lt"/>
              </a:rPr>
              <a:t>Cyfarfu Cynulliad Cenedlaethol Cymru am y tro cyntaf ar 12 Mai cyn ei agoriad swyddogol gan Ei Mawrhydi y Frenhines Elizabeth II ar 26 Mai. Roedd 24 o’r 60 Aelod o’r Cynulliad yn fenywod mewn maes, a oedd, hyd at y pwynt hwnnw, </a:t>
            </a:r>
            <a:r>
              <a:rPr lang="cy-GB" dirty="0" err="1">
                <a:ea typeface="+mn-lt"/>
                <a:cs typeface="+mn-lt"/>
              </a:rPr>
              <a:t>ble’r</a:t>
            </a:r>
            <a:r>
              <a:rPr lang="cy-GB" dirty="0">
                <a:ea typeface="+mn-lt"/>
                <a:cs typeface="+mn-lt"/>
              </a:rPr>
              <a:t> oedd dynion yn draddodiadol mewn mwyafrif.</a:t>
            </a:r>
          </a:p>
          <a:p>
            <a:endParaRPr lang="cy-GB" dirty="0"/>
          </a:p>
        </p:txBody>
      </p:sp>
      <p:sp>
        <p:nvSpPr>
          <p:cNvPr id="7" name="Text Placeholder 6">
            <a:extLst>
              <a:ext uri="{FF2B5EF4-FFF2-40B4-BE49-F238E27FC236}">
                <a16:creationId xmlns:a16="http://schemas.microsoft.com/office/drawing/2014/main" id="{64597E73-BFEB-6D9A-804A-6DEF21238531}"/>
              </a:ext>
            </a:extLst>
          </p:cNvPr>
          <p:cNvSpPr>
            <a:spLocks noGrp="1"/>
          </p:cNvSpPr>
          <p:nvPr>
            <p:ph type="body" sz="quarter" idx="14"/>
          </p:nvPr>
        </p:nvSpPr>
        <p:spPr>
          <a:xfrm>
            <a:off x="371475" y="2759529"/>
            <a:ext cx="2700000" cy="3057576"/>
          </a:xfrm>
        </p:spPr>
        <p:txBody>
          <a:bodyPr/>
          <a:lstStyle/>
          <a:p>
            <a:pPr algn="l"/>
            <a:r>
              <a:rPr lang="cy-GB" dirty="0">
                <a:ea typeface="+mn-lt"/>
                <a:cs typeface="+mn-lt"/>
              </a:rPr>
              <a:t>Yn ystod teyrnasiad Hywel Dda, cafodd deddfau brodorol Cymru eu codeiddio am y tro cyntaf, ac ystyr hynny oedd eu bod yn fwy hygyrch i’r cyhoedd. Cymraeg oedd iaith y gyfraith ac roedd system y gyfraith yn sylweddol wahanol i Loegr.</a:t>
            </a:r>
          </a:p>
          <a:p>
            <a:endParaRPr lang="cy-GB" dirty="0"/>
          </a:p>
        </p:txBody>
      </p:sp>
      <p:sp>
        <p:nvSpPr>
          <p:cNvPr id="8" name="Text Placeholder 7">
            <a:extLst>
              <a:ext uri="{FF2B5EF4-FFF2-40B4-BE49-F238E27FC236}">
                <a16:creationId xmlns:a16="http://schemas.microsoft.com/office/drawing/2014/main" id="{614A405B-EC21-A31B-7C8A-A9F8ABD7E594}"/>
              </a:ext>
            </a:extLst>
          </p:cNvPr>
          <p:cNvSpPr>
            <a:spLocks noGrp="1"/>
          </p:cNvSpPr>
          <p:nvPr>
            <p:ph type="body" sz="quarter" idx="15"/>
          </p:nvPr>
        </p:nvSpPr>
        <p:spPr/>
        <p:txBody>
          <a:bodyPr/>
          <a:lstStyle/>
          <a:p>
            <a:pPr algn="l"/>
            <a:r>
              <a:rPr lang="cy-GB" dirty="0">
                <a:ea typeface="+mn-lt"/>
                <a:cs typeface="+mn-lt"/>
              </a:rPr>
              <a:t>Cynhaliwyd refferendwm ar 18 Medi ynghylch creu Cynulliad yng Nghymru. Y canlyniad oedd 50.3 y cant o blaid, a 49.7 y cant yn erbyn, gyda mwyafrif o ddim ond 6,721.</a:t>
            </a:r>
          </a:p>
          <a:p>
            <a:endParaRPr lang="cy-GB" dirty="0"/>
          </a:p>
        </p:txBody>
      </p:sp>
      <p:sp>
        <p:nvSpPr>
          <p:cNvPr id="6" name="Text Placeholder 5">
            <a:extLst>
              <a:ext uri="{FF2B5EF4-FFF2-40B4-BE49-F238E27FC236}">
                <a16:creationId xmlns:a16="http://schemas.microsoft.com/office/drawing/2014/main" id="{7DEEE563-889C-BB64-CC4F-0DD9855D9AA0}"/>
              </a:ext>
            </a:extLst>
          </p:cNvPr>
          <p:cNvSpPr>
            <a:spLocks noGrp="1"/>
          </p:cNvSpPr>
          <p:nvPr>
            <p:ph type="body" sz="quarter" idx="16"/>
          </p:nvPr>
        </p:nvSpPr>
        <p:spPr>
          <a:xfrm>
            <a:off x="9040539" y="1766050"/>
            <a:ext cx="2700000" cy="803633"/>
          </a:xfrm>
          <a:prstGeom prst="rect">
            <a:avLst/>
          </a:prstGeom>
        </p:spPr>
        <p:txBody>
          <a:bodyPr/>
          <a:lstStyle/>
          <a:p>
            <a:pPr algn="ctr"/>
            <a:r>
              <a:rPr lang="en-GB" dirty="0">
                <a:latin typeface="+mj-lt"/>
              </a:rPr>
              <a:t>2020</a:t>
            </a:r>
          </a:p>
        </p:txBody>
      </p:sp>
      <p:sp>
        <p:nvSpPr>
          <p:cNvPr id="10" name="Text Placeholder 9">
            <a:extLst>
              <a:ext uri="{FF2B5EF4-FFF2-40B4-BE49-F238E27FC236}">
                <a16:creationId xmlns:a16="http://schemas.microsoft.com/office/drawing/2014/main" id="{175A690C-A1BD-39ED-23E9-ACE84ECC7D5D}"/>
              </a:ext>
            </a:extLst>
          </p:cNvPr>
          <p:cNvSpPr>
            <a:spLocks noGrp="1"/>
          </p:cNvSpPr>
          <p:nvPr>
            <p:ph type="body" sz="quarter" idx="17"/>
          </p:nvPr>
        </p:nvSpPr>
        <p:spPr>
          <a:xfrm>
            <a:off x="3287031" y="1801608"/>
            <a:ext cx="2700000" cy="803633"/>
          </a:xfrm>
        </p:spPr>
        <p:txBody>
          <a:bodyPr/>
          <a:lstStyle/>
          <a:p>
            <a:r>
              <a:rPr lang="en-GB" dirty="0"/>
              <a:t>1997</a:t>
            </a:r>
          </a:p>
        </p:txBody>
      </p:sp>
      <p:sp>
        <p:nvSpPr>
          <p:cNvPr id="11" name="Text Placeholder 10">
            <a:extLst>
              <a:ext uri="{FF2B5EF4-FFF2-40B4-BE49-F238E27FC236}">
                <a16:creationId xmlns:a16="http://schemas.microsoft.com/office/drawing/2014/main" id="{D6943CD3-863F-8A8C-CF36-1240EEDD044E}"/>
              </a:ext>
            </a:extLst>
          </p:cNvPr>
          <p:cNvSpPr>
            <a:spLocks noGrp="1"/>
          </p:cNvSpPr>
          <p:nvPr>
            <p:ph type="body" sz="quarter" idx="18"/>
          </p:nvPr>
        </p:nvSpPr>
        <p:spPr/>
        <p:txBody>
          <a:bodyPr/>
          <a:lstStyle/>
          <a:p>
            <a:r>
              <a:rPr lang="en-GB" dirty="0"/>
              <a:t>1999</a:t>
            </a:r>
          </a:p>
        </p:txBody>
      </p:sp>
      <p:sp>
        <p:nvSpPr>
          <p:cNvPr id="19" name="Text Placeholder 18">
            <a:extLst>
              <a:ext uri="{FF2B5EF4-FFF2-40B4-BE49-F238E27FC236}">
                <a16:creationId xmlns:a16="http://schemas.microsoft.com/office/drawing/2014/main" id="{F4FAA8C4-0065-0B78-26B7-7DFD85BB9C8A}"/>
              </a:ext>
            </a:extLst>
          </p:cNvPr>
          <p:cNvSpPr>
            <a:spLocks noGrp="1"/>
          </p:cNvSpPr>
          <p:nvPr>
            <p:ph type="body" sz="quarter" idx="19"/>
          </p:nvPr>
        </p:nvSpPr>
        <p:spPr>
          <a:xfrm>
            <a:off x="371475" y="1766051"/>
            <a:ext cx="2700000" cy="803633"/>
          </a:xfrm>
        </p:spPr>
        <p:txBody>
          <a:bodyPr/>
          <a:lstStyle/>
          <a:p>
            <a:r>
              <a:rPr lang="en-GB" dirty="0"/>
              <a:t>950</a:t>
            </a:r>
          </a:p>
        </p:txBody>
      </p:sp>
    </p:spTree>
    <p:extLst>
      <p:ext uri="{BB962C8B-B14F-4D97-AF65-F5344CB8AC3E}">
        <p14:creationId xmlns:p14="http://schemas.microsoft.com/office/powerpoint/2010/main" val="24708558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598038-8B62-DF65-D58D-E41840271FCE}"/>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E93AAD17-FC00-C38E-8B3F-1C1182794AD0}"/>
              </a:ext>
            </a:extLst>
          </p:cNvPr>
          <p:cNvSpPr>
            <a:spLocks noGrp="1"/>
          </p:cNvSpPr>
          <p:nvPr>
            <p:ph type="title"/>
          </p:nvPr>
        </p:nvSpPr>
        <p:spPr>
          <a:custGeom>
            <a:avLst/>
            <a:gdLst>
              <a:gd name="connsiteX0" fmla="*/ 0 w 5736000"/>
              <a:gd name="connsiteY0" fmla="*/ 0 h 3078370"/>
              <a:gd name="connsiteX1" fmla="*/ 5736000 w 5736000"/>
              <a:gd name="connsiteY1" fmla="*/ 0 h 3078370"/>
              <a:gd name="connsiteX2" fmla="*/ 5736000 w 5736000"/>
              <a:gd name="connsiteY2" fmla="*/ 3078370 h 3078370"/>
              <a:gd name="connsiteX3" fmla="*/ 0 w 5736000"/>
              <a:gd name="connsiteY3" fmla="*/ 3078370 h 3078370"/>
              <a:gd name="connsiteX4" fmla="*/ 0 w 5736000"/>
              <a:gd name="connsiteY4" fmla="*/ 0 h 3078370"/>
              <a:gd name="connsiteX0" fmla="*/ 0 w 5736000"/>
              <a:gd name="connsiteY0" fmla="*/ 0 h 3086683"/>
              <a:gd name="connsiteX1" fmla="*/ 5736000 w 5736000"/>
              <a:gd name="connsiteY1" fmla="*/ 0 h 3086683"/>
              <a:gd name="connsiteX2" fmla="*/ 5370240 w 5736000"/>
              <a:gd name="connsiteY2" fmla="*/ 3086683 h 3086683"/>
              <a:gd name="connsiteX3" fmla="*/ 0 w 5736000"/>
              <a:gd name="connsiteY3" fmla="*/ 3078370 h 3086683"/>
              <a:gd name="connsiteX4" fmla="*/ 0 w 5736000"/>
              <a:gd name="connsiteY4" fmla="*/ 0 h 3086683"/>
              <a:gd name="connsiteX0" fmla="*/ 0 w 5736000"/>
              <a:gd name="connsiteY0" fmla="*/ 0 h 3078370"/>
              <a:gd name="connsiteX1" fmla="*/ 5736000 w 5736000"/>
              <a:gd name="connsiteY1" fmla="*/ 0 h 3078370"/>
              <a:gd name="connsiteX2" fmla="*/ 5569745 w 5736000"/>
              <a:gd name="connsiteY2" fmla="*/ 3070905 h 3078370"/>
              <a:gd name="connsiteX3" fmla="*/ 0 w 5736000"/>
              <a:gd name="connsiteY3" fmla="*/ 3078370 h 3078370"/>
              <a:gd name="connsiteX4" fmla="*/ 0 w 5736000"/>
              <a:gd name="connsiteY4" fmla="*/ 0 h 3078370"/>
              <a:gd name="connsiteX0" fmla="*/ 0 w 5702663"/>
              <a:gd name="connsiteY0" fmla="*/ 0 h 3078370"/>
              <a:gd name="connsiteX1" fmla="*/ 5702663 w 5702663"/>
              <a:gd name="connsiteY1" fmla="*/ 0 h 3078370"/>
              <a:gd name="connsiteX2" fmla="*/ 5569745 w 5702663"/>
              <a:gd name="connsiteY2" fmla="*/ 3070905 h 3078370"/>
              <a:gd name="connsiteX3" fmla="*/ 0 w 5702663"/>
              <a:gd name="connsiteY3" fmla="*/ 3078370 h 3078370"/>
              <a:gd name="connsiteX4" fmla="*/ 0 w 5702663"/>
              <a:gd name="connsiteY4" fmla="*/ 0 h 3078370"/>
              <a:gd name="connsiteX0" fmla="*/ 0 w 5702663"/>
              <a:gd name="connsiteY0" fmla="*/ 0 h 3078370"/>
              <a:gd name="connsiteX1" fmla="*/ 5702663 w 5702663"/>
              <a:gd name="connsiteY1" fmla="*/ 0 h 3078370"/>
              <a:gd name="connsiteX2" fmla="*/ 5120165 w 5702663"/>
              <a:gd name="connsiteY2" fmla="*/ 3075239 h 3078370"/>
              <a:gd name="connsiteX3" fmla="*/ 0 w 5702663"/>
              <a:gd name="connsiteY3" fmla="*/ 3078370 h 3078370"/>
              <a:gd name="connsiteX4" fmla="*/ 0 w 5702663"/>
              <a:gd name="connsiteY4" fmla="*/ 0 h 30783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02663" h="3078370">
                <a:moveTo>
                  <a:pt x="0" y="0"/>
                </a:moveTo>
                <a:lnTo>
                  <a:pt x="5702663" y="0"/>
                </a:lnTo>
                <a:lnTo>
                  <a:pt x="5120165" y="3075239"/>
                </a:lnTo>
                <a:lnTo>
                  <a:pt x="0" y="3078370"/>
                </a:lnTo>
                <a:lnTo>
                  <a:pt x="0" y="0"/>
                </a:lnTo>
                <a:close/>
              </a:path>
            </a:pathLst>
          </a:custGeom>
        </p:spPr>
        <p:txBody>
          <a:bodyPr bIns="108000"/>
          <a:lstStyle/>
          <a:p>
            <a:r>
              <a:rPr lang="en-GB" dirty="0" err="1"/>
              <a:t>Gweithgaredd</a:t>
            </a:r>
            <a:r>
              <a:rPr lang="en-GB" dirty="0"/>
              <a:t> 2:</a:t>
            </a:r>
          </a:p>
        </p:txBody>
      </p:sp>
      <p:sp>
        <p:nvSpPr>
          <p:cNvPr id="5" name="Text Placeholder 4">
            <a:extLst>
              <a:ext uri="{FF2B5EF4-FFF2-40B4-BE49-F238E27FC236}">
                <a16:creationId xmlns:a16="http://schemas.microsoft.com/office/drawing/2014/main" id="{3BD5E7BA-653F-F7B4-10BA-A89B8FCBBCF5}"/>
              </a:ext>
            </a:extLst>
          </p:cNvPr>
          <p:cNvSpPr>
            <a:spLocks noGrp="1"/>
          </p:cNvSpPr>
          <p:nvPr>
            <p:ph type="body" sz="quarter" idx="14"/>
          </p:nvPr>
        </p:nvSpPr>
        <p:spPr>
          <a:custGeom>
            <a:avLst/>
            <a:gdLst>
              <a:gd name="connsiteX0" fmla="*/ 0 w 5736000"/>
              <a:gd name="connsiteY0" fmla="*/ 0 h 6127221"/>
              <a:gd name="connsiteX1" fmla="*/ 5736000 w 5736000"/>
              <a:gd name="connsiteY1" fmla="*/ 0 h 6127221"/>
              <a:gd name="connsiteX2" fmla="*/ 5736000 w 5736000"/>
              <a:gd name="connsiteY2" fmla="*/ 6127221 h 6127221"/>
              <a:gd name="connsiteX3" fmla="*/ 0 w 5736000"/>
              <a:gd name="connsiteY3" fmla="*/ 6127221 h 6127221"/>
              <a:gd name="connsiteX4" fmla="*/ 0 w 5736000"/>
              <a:gd name="connsiteY4" fmla="*/ 0 h 6127221"/>
              <a:gd name="connsiteX0" fmla="*/ 0 w 5736000"/>
              <a:gd name="connsiteY0" fmla="*/ 0 h 6127221"/>
              <a:gd name="connsiteX1" fmla="*/ 5736000 w 5736000"/>
              <a:gd name="connsiteY1" fmla="*/ 0 h 6127221"/>
              <a:gd name="connsiteX2" fmla="*/ 5012793 w 5736000"/>
              <a:gd name="connsiteY2" fmla="*/ 6127221 h 6127221"/>
              <a:gd name="connsiteX3" fmla="*/ 0 w 5736000"/>
              <a:gd name="connsiteY3" fmla="*/ 6127221 h 6127221"/>
              <a:gd name="connsiteX4" fmla="*/ 0 w 5736000"/>
              <a:gd name="connsiteY4" fmla="*/ 0 h 6127221"/>
              <a:gd name="connsiteX0" fmla="*/ 0 w 5736000"/>
              <a:gd name="connsiteY0" fmla="*/ 0 h 6143822"/>
              <a:gd name="connsiteX1" fmla="*/ 5736000 w 5736000"/>
              <a:gd name="connsiteY1" fmla="*/ 0 h 6143822"/>
              <a:gd name="connsiteX2" fmla="*/ 5361928 w 5736000"/>
              <a:gd name="connsiteY2" fmla="*/ 6143822 h 6143822"/>
              <a:gd name="connsiteX3" fmla="*/ 0 w 5736000"/>
              <a:gd name="connsiteY3" fmla="*/ 6127221 h 6143822"/>
              <a:gd name="connsiteX4" fmla="*/ 0 w 5736000"/>
              <a:gd name="connsiteY4" fmla="*/ 0 h 6143822"/>
              <a:gd name="connsiteX0" fmla="*/ 0 w 5736000"/>
              <a:gd name="connsiteY0" fmla="*/ 0 h 6143822"/>
              <a:gd name="connsiteX1" fmla="*/ 5736000 w 5736000"/>
              <a:gd name="connsiteY1" fmla="*/ 0 h 6143822"/>
              <a:gd name="connsiteX2" fmla="*/ 5361928 w 5736000"/>
              <a:gd name="connsiteY2" fmla="*/ 6143822 h 6143822"/>
              <a:gd name="connsiteX3" fmla="*/ 0 w 5736000"/>
              <a:gd name="connsiteY3" fmla="*/ 6127221 h 6143822"/>
              <a:gd name="connsiteX4" fmla="*/ 0 w 5736000"/>
              <a:gd name="connsiteY4" fmla="*/ 0 h 6143822"/>
              <a:gd name="connsiteX0" fmla="*/ 0 w 5736000"/>
              <a:gd name="connsiteY0" fmla="*/ 0 h 6133881"/>
              <a:gd name="connsiteX1" fmla="*/ 5736000 w 5736000"/>
              <a:gd name="connsiteY1" fmla="*/ 0 h 6133881"/>
              <a:gd name="connsiteX2" fmla="*/ 5361928 w 5736000"/>
              <a:gd name="connsiteY2" fmla="*/ 6133881 h 6133881"/>
              <a:gd name="connsiteX3" fmla="*/ 0 w 5736000"/>
              <a:gd name="connsiteY3" fmla="*/ 6127221 h 6133881"/>
              <a:gd name="connsiteX4" fmla="*/ 0 w 5736000"/>
              <a:gd name="connsiteY4" fmla="*/ 0 h 6133881"/>
              <a:gd name="connsiteX0" fmla="*/ 0 w 5736000"/>
              <a:gd name="connsiteY0" fmla="*/ 0 h 6127221"/>
              <a:gd name="connsiteX1" fmla="*/ 5736000 w 5736000"/>
              <a:gd name="connsiteY1" fmla="*/ 0 h 6127221"/>
              <a:gd name="connsiteX2" fmla="*/ 5361928 w 5736000"/>
              <a:gd name="connsiteY2" fmla="*/ 6113998 h 6127221"/>
              <a:gd name="connsiteX3" fmla="*/ 0 w 5736000"/>
              <a:gd name="connsiteY3" fmla="*/ 6127221 h 6127221"/>
              <a:gd name="connsiteX4" fmla="*/ 0 w 5736000"/>
              <a:gd name="connsiteY4" fmla="*/ 0 h 6127221"/>
              <a:gd name="connsiteX0" fmla="*/ 0 w 5736000"/>
              <a:gd name="connsiteY0" fmla="*/ 0 h 6127221"/>
              <a:gd name="connsiteX1" fmla="*/ 5736000 w 5736000"/>
              <a:gd name="connsiteY1" fmla="*/ 0 h 6127221"/>
              <a:gd name="connsiteX2" fmla="*/ 5368707 w 5736000"/>
              <a:gd name="connsiteY2" fmla="*/ 6123940 h 6127221"/>
              <a:gd name="connsiteX3" fmla="*/ 0 w 5736000"/>
              <a:gd name="connsiteY3" fmla="*/ 6127221 h 6127221"/>
              <a:gd name="connsiteX4" fmla="*/ 0 w 5736000"/>
              <a:gd name="connsiteY4" fmla="*/ 0 h 6127221"/>
              <a:gd name="connsiteX0" fmla="*/ 0 w 5736000"/>
              <a:gd name="connsiteY0" fmla="*/ 0 h 6127667"/>
              <a:gd name="connsiteX1" fmla="*/ 5736000 w 5736000"/>
              <a:gd name="connsiteY1" fmla="*/ 0 h 6127667"/>
              <a:gd name="connsiteX2" fmla="*/ 5261948 w 5736000"/>
              <a:gd name="connsiteY2" fmla="*/ 6127667 h 6127667"/>
              <a:gd name="connsiteX3" fmla="*/ 0 w 5736000"/>
              <a:gd name="connsiteY3" fmla="*/ 6127221 h 6127667"/>
              <a:gd name="connsiteX4" fmla="*/ 0 w 5736000"/>
              <a:gd name="connsiteY4" fmla="*/ 0 h 6127667"/>
              <a:gd name="connsiteX0" fmla="*/ 0 w 5702955"/>
              <a:gd name="connsiteY0" fmla="*/ 0 h 6127667"/>
              <a:gd name="connsiteX1" fmla="*/ 5702955 w 5702955"/>
              <a:gd name="connsiteY1" fmla="*/ 0 h 6127667"/>
              <a:gd name="connsiteX2" fmla="*/ 5261948 w 5702955"/>
              <a:gd name="connsiteY2" fmla="*/ 6127667 h 6127667"/>
              <a:gd name="connsiteX3" fmla="*/ 0 w 5702955"/>
              <a:gd name="connsiteY3" fmla="*/ 6127221 h 6127667"/>
              <a:gd name="connsiteX4" fmla="*/ 0 w 5702955"/>
              <a:gd name="connsiteY4" fmla="*/ 0 h 61276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02955" h="6127667">
                <a:moveTo>
                  <a:pt x="0" y="0"/>
                </a:moveTo>
                <a:lnTo>
                  <a:pt x="5702955" y="0"/>
                </a:lnTo>
                <a:lnTo>
                  <a:pt x="5261948" y="6127667"/>
                </a:lnTo>
                <a:lnTo>
                  <a:pt x="0" y="6127221"/>
                </a:lnTo>
                <a:lnTo>
                  <a:pt x="0" y="0"/>
                </a:lnTo>
                <a:close/>
              </a:path>
            </a:pathLst>
          </a:custGeom>
        </p:spPr>
        <p:txBody>
          <a:bodyPr lIns="0" tIns="108000" rIns="0" bIns="0" anchor="t"/>
          <a:lstStyle/>
          <a:p>
            <a:r>
              <a:rPr lang="en-GB" dirty="0"/>
              <a:t>Aelodau o'r Senedd</a:t>
            </a:r>
          </a:p>
        </p:txBody>
      </p:sp>
      <p:pic>
        <p:nvPicPr>
          <p:cNvPr id="8" name="Picture Placeholder 7">
            <a:extLst>
              <a:ext uri="{FF2B5EF4-FFF2-40B4-BE49-F238E27FC236}">
                <a16:creationId xmlns:a16="http://schemas.microsoft.com/office/drawing/2014/main" id="{E12ED5FB-9426-D5E0-3DE6-57286409ECB5}"/>
              </a:ext>
            </a:extLst>
          </p:cNvPr>
          <p:cNvPicPr>
            <a:picLocks noGrp="1" noChangeAspect="1"/>
          </p:cNvPicPr>
          <p:nvPr>
            <p:ph type="pic" sz="quarter" idx="13"/>
          </p:nvPr>
        </p:nvPicPr>
        <p:blipFill>
          <a:blip r:embed="rId2">
            <a:extLst>
              <a:ext uri="{96DAC541-7B7A-43D3-8B79-37D633B846F1}">
                <asvg:svgBlip xmlns:asvg="http://schemas.microsoft.com/office/drawing/2016/SVG/main" r:embed="rId3"/>
              </a:ext>
            </a:extLst>
          </a:blip>
          <a:srcRect t="33" b="33"/>
          <a:stretch>
            <a:fillRect/>
          </a:stretch>
        </p:blipFill>
        <p:spPr/>
      </p:pic>
    </p:spTree>
    <p:extLst>
      <p:ext uri="{BB962C8B-B14F-4D97-AF65-F5344CB8AC3E}">
        <p14:creationId xmlns:p14="http://schemas.microsoft.com/office/powerpoint/2010/main" val="2037777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D9A234-551A-40F9-2248-E175D243CD65}"/>
            </a:ext>
          </a:extLst>
        </p:cNvPr>
        <p:cNvGrpSpPr/>
        <p:nvPr/>
      </p:nvGrpSpPr>
      <p:grpSpPr>
        <a:xfrm>
          <a:off x="0" y="0"/>
          <a:ext cx="0" cy="0"/>
          <a:chOff x="0" y="0"/>
          <a:chExt cx="0" cy="0"/>
        </a:xfrm>
      </p:grpSpPr>
      <p:pic>
        <p:nvPicPr>
          <p:cNvPr id="3" name="Picture Placeholder 2">
            <a:extLst>
              <a:ext uri="{FF2B5EF4-FFF2-40B4-BE49-F238E27FC236}">
                <a16:creationId xmlns:a16="http://schemas.microsoft.com/office/drawing/2014/main" id="{ED04180F-F83F-5849-E9E5-498F71276FB8}"/>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9033" r="9033"/>
          <a:stretch/>
        </p:blipFill>
        <p:spPr>
          <a:xfrm>
            <a:off x="6959600" y="462660"/>
            <a:ext cx="4860925" cy="5932680"/>
          </a:xfrm>
        </p:spPr>
      </p:pic>
      <p:sp>
        <p:nvSpPr>
          <p:cNvPr id="4" name="Title 3">
            <a:extLst>
              <a:ext uri="{FF2B5EF4-FFF2-40B4-BE49-F238E27FC236}">
                <a16:creationId xmlns:a16="http://schemas.microsoft.com/office/drawing/2014/main" id="{B4728820-0B8C-D6FF-3D86-39F422DEBF34}"/>
              </a:ext>
            </a:extLst>
          </p:cNvPr>
          <p:cNvSpPr>
            <a:spLocks noGrp="1"/>
          </p:cNvSpPr>
          <p:nvPr>
            <p:ph type="title"/>
          </p:nvPr>
        </p:nvSpPr>
        <p:spPr>
          <a:custGeom>
            <a:avLst/>
            <a:gdLst>
              <a:gd name="connsiteX0" fmla="*/ 0 w 5736000"/>
              <a:gd name="connsiteY0" fmla="*/ 0 h 3078370"/>
              <a:gd name="connsiteX1" fmla="*/ 5736000 w 5736000"/>
              <a:gd name="connsiteY1" fmla="*/ 0 h 3078370"/>
              <a:gd name="connsiteX2" fmla="*/ 5736000 w 5736000"/>
              <a:gd name="connsiteY2" fmla="*/ 3078370 h 3078370"/>
              <a:gd name="connsiteX3" fmla="*/ 0 w 5736000"/>
              <a:gd name="connsiteY3" fmla="*/ 3078370 h 3078370"/>
              <a:gd name="connsiteX4" fmla="*/ 0 w 5736000"/>
              <a:gd name="connsiteY4" fmla="*/ 0 h 3078370"/>
              <a:gd name="connsiteX0" fmla="*/ 0 w 5736000"/>
              <a:gd name="connsiteY0" fmla="*/ 0 h 3086683"/>
              <a:gd name="connsiteX1" fmla="*/ 5736000 w 5736000"/>
              <a:gd name="connsiteY1" fmla="*/ 0 h 3086683"/>
              <a:gd name="connsiteX2" fmla="*/ 5370240 w 5736000"/>
              <a:gd name="connsiteY2" fmla="*/ 3086683 h 3086683"/>
              <a:gd name="connsiteX3" fmla="*/ 0 w 5736000"/>
              <a:gd name="connsiteY3" fmla="*/ 3078370 h 3086683"/>
              <a:gd name="connsiteX4" fmla="*/ 0 w 5736000"/>
              <a:gd name="connsiteY4" fmla="*/ 0 h 3086683"/>
              <a:gd name="connsiteX0" fmla="*/ 0 w 5736000"/>
              <a:gd name="connsiteY0" fmla="*/ 0 h 3078370"/>
              <a:gd name="connsiteX1" fmla="*/ 5736000 w 5736000"/>
              <a:gd name="connsiteY1" fmla="*/ 0 h 3078370"/>
              <a:gd name="connsiteX2" fmla="*/ 5569745 w 5736000"/>
              <a:gd name="connsiteY2" fmla="*/ 3070905 h 3078370"/>
              <a:gd name="connsiteX3" fmla="*/ 0 w 5736000"/>
              <a:gd name="connsiteY3" fmla="*/ 3078370 h 3078370"/>
              <a:gd name="connsiteX4" fmla="*/ 0 w 5736000"/>
              <a:gd name="connsiteY4" fmla="*/ 0 h 3078370"/>
              <a:gd name="connsiteX0" fmla="*/ 0 w 5702663"/>
              <a:gd name="connsiteY0" fmla="*/ 0 h 3078370"/>
              <a:gd name="connsiteX1" fmla="*/ 5702663 w 5702663"/>
              <a:gd name="connsiteY1" fmla="*/ 0 h 3078370"/>
              <a:gd name="connsiteX2" fmla="*/ 5569745 w 5702663"/>
              <a:gd name="connsiteY2" fmla="*/ 3070905 h 3078370"/>
              <a:gd name="connsiteX3" fmla="*/ 0 w 5702663"/>
              <a:gd name="connsiteY3" fmla="*/ 3078370 h 3078370"/>
              <a:gd name="connsiteX4" fmla="*/ 0 w 5702663"/>
              <a:gd name="connsiteY4" fmla="*/ 0 h 3078370"/>
              <a:gd name="connsiteX0" fmla="*/ 0 w 5702663"/>
              <a:gd name="connsiteY0" fmla="*/ 0 h 3078370"/>
              <a:gd name="connsiteX1" fmla="*/ 5702663 w 5702663"/>
              <a:gd name="connsiteY1" fmla="*/ 0 h 3078370"/>
              <a:gd name="connsiteX2" fmla="*/ 5120165 w 5702663"/>
              <a:gd name="connsiteY2" fmla="*/ 3075239 h 3078370"/>
              <a:gd name="connsiteX3" fmla="*/ 0 w 5702663"/>
              <a:gd name="connsiteY3" fmla="*/ 3078370 h 3078370"/>
              <a:gd name="connsiteX4" fmla="*/ 0 w 5702663"/>
              <a:gd name="connsiteY4" fmla="*/ 0 h 30783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02663" h="3078370">
                <a:moveTo>
                  <a:pt x="0" y="0"/>
                </a:moveTo>
                <a:lnTo>
                  <a:pt x="5702663" y="0"/>
                </a:lnTo>
                <a:lnTo>
                  <a:pt x="5120165" y="3075239"/>
                </a:lnTo>
                <a:lnTo>
                  <a:pt x="0" y="3078370"/>
                </a:lnTo>
                <a:lnTo>
                  <a:pt x="0" y="0"/>
                </a:lnTo>
                <a:close/>
              </a:path>
            </a:pathLst>
          </a:custGeom>
        </p:spPr>
        <p:txBody>
          <a:bodyPr bIns="108000"/>
          <a:lstStyle/>
          <a:p>
            <a:r>
              <a:rPr lang="en-GB"/>
              <a:t>Senedd Session 2:</a:t>
            </a:r>
          </a:p>
        </p:txBody>
      </p:sp>
      <p:sp>
        <p:nvSpPr>
          <p:cNvPr id="5" name="Text Placeholder 4">
            <a:extLst>
              <a:ext uri="{FF2B5EF4-FFF2-40B4-BE49-F238E27FC236}">
                <a16:creationId xmlns:a16="http://schemas.microsoft.com/office/drawing/2014/main" id="{FBC4BDD1-CCD8-13C4-A04C-F1BA9518BAFB}"/>
              </a:ext>
            </a:extLst>
          </p:cNvPr>
          <p:cNvSpPr>
            <a:spLocks noGrp="1"/>
          </p:cNvSpPr>
          <p:nvPr>
            <p:ph type="body" sz="quarter" idx="14"/>
          </p:nvPr>
        </p:nvSpPr>
        <p:spPr>
          <a:custGeom>
            <a:avLst/>
            <a:gdLst>
              <a:gd name="connsiteX0" fmla="*/ 0 w 5736000"/>
              <a:gd name="connsiteY0" fmla="*/ 0 h 6127221"/>
              <a:gd name="connsiteX1" fmla="*/ 5736000 w 5736000"/>
              <a:gd name="connsiteY1" fmla="*/ 0 h 6127221"/>
              <a:gd name="connsiteX2" fmla="*/ 5736000 w 5736000"/>
              <a:gd name="connsiteY2" fmla="*/ 6127221 h 6127221"/>
              <a:gd name="connsiteX3" fmla="*/ 0 w 5736000"/>
              <a:gd name="connsiteY3" fmla="*/ 6127221 h 6127221"/>
              <a:gd name="connsiteX4" fmla="*/ 0 w 5736000"/>
              <a:gd name="connsiteY4" fmla="*/ 0 h 6127221"/>
              <a:gd name="connsiteX0" fmla="*/ 0 w 5736000"/>
              <a:gd name="connsiteY0" fmla="*/ 0 h 6127221"/>
              <a:gd name="connsiteX1" fmla="*/ 5736000 w 5736000"/>
              <a:gd name="connsiteY1" fmla="*/ 0 h 6127221"/>
              <a:gd name="connsiteX2" fmla="*/ 5012793 w 5736000"/>
              <a:gd name="connsiteY2" fmla="*/ 6127221 h 6127221"/>
              <a:gd name="connsiteX3" fmla="*/ 0 w 5736000"/>
              <a:gd name="connsiteY3" fmla="*/ 6127221 h 6127221"/>
              <a:gd name="connsiteX4" fmla="*/ 0 w 5736000"/>
              <a:gd name="connsiteY4" fmla="*/ 0 h 6127221"/>
              <a:gd name="connsiteX0" fmla="*/ 0 w 5736000"/>
              <a:gd name="connsiteY0" fmla="*/ 0 h 6143822"/>
              <a:gd name="connsiteX1" fmla="*/ 5736000 w 5736000"/>
              <a:gd name="connsiteY1" fmla="*/ 0 h 6143822"/>
              <a:gd name="connsiteX2" fmla="*/ 5361928 w 5736000"/>
              <a:gd name="connsiteY2" fmla="*/ 6143822 h 6143822"/>
              <a:gd name="connsiteX3" fmla="*/ 0 w 5736000"/>
              <a:gd name="connsiteY3" fmla="*/ 6127221 h 6143822"/>
              <a:gd name="connsiteX4" fmla="*/ 0 w 5736000"/>
              <a:gd name="connsiteY4" fmla="*/ 0 h 6143822"/>
              <a:gd name="connsiteX0" fmla="*/ 0 w 5736000"/>
              <a:gd name="connsiteY0" fmla="*/ 0 h 6143822"/>
              <a:gd name="connsiteX1" fmla="*/ 5736000 w 5736000"/>
              <a:gd name="connsiteY1" fmla="*/ 0 h 6143822"/>
              <a:gd name="connsiteX2" fmla="*/ 5361928 w 5736000"/>
              <a:gd name="connsiteY2" fmla="*/ 6143822 h 6143822"/>
              <a:gd name="connsiteX3" fmla="*/ 0 w 5736000"/>
              <a:gd name="connsiteY3" fmla="*/ 6127221 h 6143822"/>
              <a:gd name="connsiteX4" fmla="*/ 0 w 5736000"/>
              <a:gd name="connsiteY4" fmla="*/ 0 h 6143822"/>
              <a:gd name="connsiteX0" fmla="*/ 0 w 5736000"/>
              <a:gd name="connsiteY0" fmla="*/ 0 h 6133881"/>
              <a:gd name="connsiteX1" fmla="*/ 5736000 w 5736000"/>
              <a:gd name="connsiteY1" fmla="*/ 0 h 6133881"/>
              <a:gd name="connsiteX2" fmla="*/ 5361928 w 5736000"/>
              <a:gd name="connsiteY2" fmla="*/ 6133881 h 6133881"/>
              <a:gd name="connsiteX3" fmla="*/ 0 w 5736000"/>
              <a:gd name="connsiteY3" fmla="*/ 6127221 h 6133881"/>
              <a:gd name="connsiteX4" fmla="*/ 0 w 5736000"/>
              <a:gd name="connsiteY4" fmla="*/ 0 h 6133881"/>
              <a:gd name="connsiteX0" fmla="*/ 0 w 5736000"/>
              <a:gd name="connsiteY0" fmla="*/ 0 h 6127221"/>
              <a:gd name="connsiteX1" fmla="*/ 5736000 w 5736000"/>
              <a:gd name="connsiteY1" fmla="*/ 0 h 6127221"/>
              <a:gd name="connsiteX2" fmla="*/ 5361928 w 5736000"/>
              <a:gd name="connsiteY2" fmla="*/ 6113998 h 6127221"/>
              <a:gd name="connsiteX3" fmla="*/ 0 w 5736000"/>
              <a:gd name="connsiteY3" fmla="*/ 6127221 h 6127221"/>
              <a:gd name="connsiteX4" fmla="*/ 0 w 5736000"/>
              <a:gd name="connsiteY4" fmla="*/ 0 h 6127221"/>
              <a:gd name="connsiteX0" fmla="*/ 0 w 5736000"/>
              <a:gd name="connsiteY0" fmla="*/ 0 h 6127221"/>
              <a:gd name="connsiteX1" fmla="*/ 5736000 w 5736000"/>
              <a:gd name="connsiteY1" fmla="*/ 0 h 6127221"/>
              <a:gd name="connsiteX2" fmla="*/ 5368707 w 5736000"/>
              <a:gd name="connsiteY2" fmla="*/ 6123940 h 6127221"/>
              <a:gd name="connsiteX3" fmla="*/ 0 w 5736000"/>
              <a:gd name="connsiteY3" fmla="*/ 6127221 h 6127221"/>
              <a:gd name="connsiteX4" fmla="*/ 0 w 5736000"/>
              <a:gd name="connsiteY4" fmla="*/ 0 h 6127221"/>
              <a:gd name="connsiteX0" fmla="*/ 0 w 5736000"/>
              <a:gd name="connsiteY0" fmla="*/ 0 h 6127667"/>
              <a:gd name="connsiteX1" fmla="*/ 5736000 w 5736000"/>
              <a:gd name="connsiteY1" fmla="*/ 0 h 6127667"/>
              <a:gd name="connsiteX2" fmla="*/ 5261948 w 5736000"/>
              <a:gd name="connsiteY2" fmla="*/ 6127667 h 6127667"/>
              <a:gd name="connsiteX3" fmla="*/ 0 w 5736000"/>
              <a:gd name="connsiteY3" fmla="*/ 6127221 h 6127667"/>
              <a:gd name="connsiteX4" fmla="*/ 0 w 5736000"/>
              <a:gd name="connsiteY4" fmla="*/ 0 h 6127667"/>
              <a:gd name="connsiteX0" fmla="*/ 0 w 5702955"/>
              <a:gd name="connsiteY0" fmla="*/ 0 h 6127667"/>
              <a:gd name="connsiteX1" fmla="*/ 5702955 w 5702955"/>
              <a:gd name="connsiteY1" fmla="*/ 0 h 6127667"/>
              <a:gd name="connsiteX2" fmla="*/ 5261948 w 5702955"/>
              <a:gd name="connsiteY2" fmla="*/ 6127667 h 6127667"/>
              <a:gd name="connsiteX3" fmla="*/ 0 w 5702955"/>
              <a:gd name="connsiteY3" fmla="*/ 6127221 h 6127667"/>
              <a:gd name="connsiteX4" fmla="*/ 0 w 5702955"/>
              <a:gd name="connsiteY4" fmla="*/ 0 h 61276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02955" h="6127667">
                <a:moveTo>
                  <a:pt x="0" y="0"/>
                </a:moveTo>
                <a:lnTo>
                  <a:pt x="5702955" y="0"/>
                </a:lnTo>
                <a:lnTo>
                  <a:pt x="5261948" y="6127667"/>
                </a:lnTo>
                <a:lnTo>
                  <a:pt x="0" y="6127221"/>
                </a:lnTo>
                <a:lnTo>
                  <a:pt x="0" y="0"/>
                </a:lnTo>
                <a:close/>
              </a:path>
            </a:pathLst>
          </a:custGeom>
        </p:spPr>
        <p:txBody>
          <a:bodyPr lIns="0" tIns="108000" rIns="0" bIns="0"/>
          <a:lstStyle/>
          <a:p>
            <a:r>
              <a:rPr lang="en-GB"/>
              <a:t>Powers of the Senedd</a:t>
            </a:r>
          </a:p>
        </p:txBody>
      </p:sp>
      <p:pic>
        <p:nvPicPr>
          <p:cNvPr id="2" name="Picture 1" descr="A white background with black and white clouds&#10;&#10;AI-generated content may be incorrect.">
            <a:extLst>
              <a:ext uri="{FF2B5EF4-FFF2-40B4-BE49-F238E27FC236}">
                <a16:creationId xmlns:a16="http://schemas.microsoft.com/office/drawing/2014/main" id="{80D21CF0-D9ED-937E-ABB0-415DB64964F7}"/>
              </a:ext>
            </a:extLst>
          </p:cNvPr>
          <p:cNvPicPr>
            <a:picLocks noChangeAspect="1"/>
          </p:cNvPicPr>
          <p:nvPr/>
        </p:nvPicPr>
        <p:blipFill>
          <a:blip r:embed="rId5"/>
          <a:stretch>
            <a:fillRect/>
          </a:stretch>
        </p:blipFill>
        <p:spPr>
          <a:xfrm>
            <a:off x="0" y="0"/>
            <a:ext cx="12192000" cy="6858000"/>
          </a:xfrm>
          <a:prstGeom prst="rect">
            <a:avLst/>
          </a:prstGeom>
        </p:spPr>
      </p:pic>
      <p:pic>
        <p:nvPicPr>
          <p:cNvPr id="6" name="Online Media 5" title="Aelodau | Senedd">
            <a:hlinkClick r:id="" action="ppaction://media"/>
            <a:extLst>
              <a:ext uri="{FF2B5EF4-FFF2-40B4-BE49-F238E27FC236}">
                <a16:creationId xmlns:a16="http://schemas.microsoft.com/office/drawing/2014/main" id="{86681325-450A-A5DD-99BC-2B52F10C3FAB}"/>
              </a:ext>
            </a:extLst>
          </p:cNvPr>
          <p:cNvPicPr>
            <a:picLocks noRot="1" noChangeAspect="1"/>
          </p:cNvPicPr>
          <p:nvPr>
            <a:videoFile r:link="rId1"/>
          </p:nvPr>
        </p:nvPicPr>
        <p:blipFill>
          <a:blip r:embed="rId6"/>
          <a:stretch>
            <a:fillRect/>
          </a:stretch>
        </p:blipFill>
        <p:spPr>
          <a:xfrm>
            <a:off x="0" y="0"/>
            <a:ext cx="12192000" cy="6888480"/>
          </a:xfrm>
          <a:prstGeom prst="rect">
            <a:avLst/>
          </a:prstGeom>
        </p:spPr>
      </p:pic>
    </p:spTree>
    <p:extLst>
      <p:ext uri="{BB962C8B-B14F-4D97-AF65-F5344CB8AC3E}">
        <p14:creationId xmlns:p14="http://schemas.microsoft.com/office/powerpoint/2010/main" val="669642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11C76C-9597-6AAF-291D-FA636B876B11}"/>
              </a:ext>
            </a:extLst>
          </p:cNvPr>
          <p:cNvSpPr>
            <a:spLocks noGrp="1"/>
          </p:cNvSpPr>
          <p:nvPr>
            <p:ph type="title"/>
          </p:nvPr>
        </p:nvSpPr>
        <p:spPr/>
        <p:txBody>
          <a:bodyPr/>
          <a:lstStyle/>
          <a:p>
            <a:r>
              <a:rPr lang="en-GB" dirty="0" err="1"/>
              <a:t>Cwestiwn</a:t>
            </a:r>
            <a:r>
              <a:rPr lang="en-GB" dirty="0"/>
              <a:t> </a:t>
            </a:r>
            <a:r>
              <a:rPr lang="en-GB" dirty="0" err="1"/>
              <a:t>allweddol</a:t>
            </a:r>
            <a:r>
              <a:rPr lang="en-GB" dirty="0"/>
              <a:t>:</a:t>
            </a:r>
          </a:p>
        </p:txBody>
      </p:sp>
      <p:sp>
        <p:nvSpPr>
          <p:cNvPr id="3" name="Text Placeholder 2">
            <a:extLst>
              <a:ext uri="{FF2B5EF4-FFF2-40B4-BE49-F238E27FC236}">
                <a16:creationId xmlns:a16="http://schemas.microsoft.com/office/drawing/2014/main" id="{908B65AD-A424-D59F-D90D-9CF60A5844E4}"/>
              </a:ext>
            </a:extLst>
          </p:cNvPr>
          <p:cNvSpPr>
            <a:spLocks noGrp="1"/>
          </p:cNvSpPr>
          <p:nvPr>
            <p:ph type="body" sz="quarter" idx="11"/>
          </p:nvPr>
        </p:nvSpPr>
        <p:spPr/>
        <p:txBody>
          <a:bodyPr/>
          <a:lstStyle/>
          <a:p>
            <a:r>
              <a:rPr lang="en-GB" sz="3200" dirty="0"/>
              <a:t>Pe bawn </a:t>
            </a:r>
            <a:r>
              <a:rPr lang="en-GB" sz="3200" dirty="0" err="1"/>
              <a:t>i’n</a:t>
            </a:r>
            <a:r>
              <a:rPr lang="en-GB" sz="3200" dirty="0"/>
              <a:t> Aelod o'r Senedd, pa </a:t>
            </a:r>
            <a:r>
              <a:rPr lang="en-GB" sz="3200" dirty="0" err="1"/>
              <a:t>gyfraith</a:t>
            </a:r>
            <a:r>
              <a:rPr lang="en-GB" sz="3200" dirty="0"/>
              <a:t> </a:t>
            </a:r>
            <a:r>
              <a:rPr lang="en-GB" sz="3200" dirty="0" err="1"/>
              <a:t>byswn</a:t>
            </a:r>
            <a:r>
              <a:rPr lang="en-GB" sz="3200" dirty="0"/>
              <a:t> </a:t>
            </a:r>
            <a:r>
              <a:rPr lang="en-GB" sz="3200" dirty="0" err="1"/>
              <a:t>i’n</a:t>
            </a:r>
            <a:r>
              <a:rPr lang="en-GB" sz="3200" dirty="0"/>
              <a:t> </a:t>
            </a:r>
            <a:r>
              <a:rPr lang="en-GB" sz="3200" dirty="0" err="1"/>
              <a:t>ei</a:t>
            </a:r>
            <a:r>
              <a:rPr lang="en-GB" sz="3200" dirty="0"/>
              <a:t> </a:t>
            </a:r>
            <a:r>
              <a:rPr lang="en-GB" sz="3200" dirty="0" err="1"/>
              <a:t>chyflwyno</a:t>
            </a:r>
            <a:r>
              <a:rPr lang="en-GB" sz="3200" dirty="0"/>
              <a:t>?</a:t>
            </a:r>
          </a:p>
        </p:txBody>
      </p:sp>
      <p:pic>
        <p:nvPicPr>
          <p:cNvPr id="6" name="Picture Placeholder 5">
            <a:extLst>
              <a:ext uri="{FF2B5EF4-FFF2-40B4-BE49-F238E27FC236}">
                <a16:creationId xmlns:a16="http://schemas.microsoft.com/office/drawing/2014/main" id="{97E5D581-3466-ECC4-D416-1ED687AD85F0}"/>
              </a:ext>
            </a:extLst>
          </p:cNvPr>
          <p:cNvPicPr>
            <a:picLocks noGrp="1" noChangeAspect="1"/>
          </p:cNvPicPr>
          <p:nvPr>
            <p:ph type="pic" sz="quarter" idx="13"/>
          </p:nvPr>
        </p:nvPicPr>
        <p:blipFill>
          <a:blip r:embed="rId3">
            <a:extLst>
              <a:ext uri="{96DAC541-7B7A-43D3-8B79-37D633B846F1}">
                <asvg:svgBlip xmlns:asvg="http://schemas.microsoft.com/office/drawing/2016/SVG/main" r:embed="rId4"/>
              </a:ext>
            </a:extLst>
          </a:blip>
          <a:srcRect t="33" b="33"/>
          <a:stretch>
            <a:fillRect/>
          </a:stretch>
        </p:blipFill>
        <p:spPr/>
      </p:pic>
    </p:spTree>
    <p:extLst>
      <p:ext uri="{BB962C8B-B14F-4D97-AF65-F5344CB8AC3E}">
        <p14:creationId xmlns:p14="http://schemas.microsoft.com/office/powerpoint/2010/main" val="2011968056"/>
      </p:ext>
    </p:extLst>
  </p:cSld>
  <p:clrMapOvr>
    <a:masterClrMapping/>
  </p:clrMapOvr>
</p:sld>
</file>

<file path=ppt/theme/theme1.xml><?xml version="1.0" encoding="utf-8"?>
<a:theme xmlns:a="http://schemas.openxmlformats.org/drawingml/2006/main" name="1_Office Theme">
  <a:themeElements>
    <a:clrScheme name="Electoral Commision">
      <a:dk1>
        <a:srgbClr val="000000"/>
      </a:dk1>
      <a:lt1>
        <a:srgbClr val="FFFFFF"/>
      </a:lt1>
      <a:dk2>
        <a:srgbClr val="44546A"/>
      </a:dk2>
      <a:lt2>
        <a:srgbClr val="E7E6E6"/>
      </a:lt2>
      <a:accent1>
        <a:srgbClr val="00E6BD"/>
      </a:accent1>
      <a:accent2>
        <a:srgbClr val="00E6BD"/>
      </a:accent2>
      <a:accent3>
        <a:srgbClr val="FF8AFF"/>
      </a:accent3>
      <a:accent4>
        <a:srgbClr val="FF8AFF"/>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Slice">
  <a:themeElements>
    <a:clrScheme name="Anthracite">
      <a:dk1>
        <a:srgbClr val="2D2D2C"/>
      </a:dk1>
      <a:lt1>
        <a:srgbClr val="FFFFFF"/>
      </a:lt1>
      <a:dk2>
        <a:srgbClr val="2D2D2C"/>
      </a:dk2>
      <a:lt2>
        <a:srgbClr val="FFFFFF"/>
      </a:lt2>
      <a:accent1>
        <a:srgbClr val="C90774"/>
      </a:accent1>
      <a:accent2>
        <a:srgbClr val="E7333F"/>
      </a:accent2>
      <a:accent3>
        <a:srgbClr val="E37608"/>
      </a:accent3>
      <a:accent4>
        <a:srgbClr val="B88D2D"/>
      </a:accent4>
      <a:accent5>
        <a:srgbClr val="2BA484"/>
      </a:accent5>
      <a:accent6>
        <a:srgbClr val="0B9DA2"/>
      </a:accent6>
      <a:hlink>
        <a:srgbClr val="757578"/>
      </a:hlink>
      <a:folHlink>
        <a:srgbClr val="757578"/>
      </a:folHlink>
    </a:clrScheme>
    <a:fontScheme name="Senedd3">
      <a:majorFont>
        <a:latin typeface="Montserrat Alternates Black"/>
        <a:ea typeface=""/>
        <a:cs typeface=""/>
      </a:majorFont>
      <a:minorFont>
        <a:latin typeface="Montserrat Extra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Solid-Magenta-white">
  <a:themeElements>
    <a:clrScheme name="Senedd-1">
      <a:dk1>
        <a:srgbClr val="2D2D2C"/>
      </a:dk1>
      <a:lt1>
        <a:srgbClr val="FFFFFF"/>
      </a:lt1>
      <a:dk2>
        <a:srgbClr val="2D2D2C"/>
      </a:dk2>
      <a:lt2>
        <a:srgbClr val="FFFFFF"/>
      </a:lt2>
      <a:accent1>
        <a:srgbClr val="C90774"/>
      </a:accent1>
      <a:accent2>
        <a:srgbClr val="E7333F"/>
      </a:accent2>
      <a:accent3>
        <a:srgbClr val="E37608"/>
      </a:accent3>
      <a:accent4>
        <a:srgbClr val="B88D2D"/>
      </a:accent4>
      <a:accent5>
        <a:srgbClr val="2BA484"/>
      </a:accent5>
      <a:accent6>
        <a:srgbClr val="0B9DA2"/>
      </a:accent6>
      <a:hlink>
        <a:srgbClr val="757578"/>
      </a:hlink>
      <a:folHlink>
        <a:srgbClr val="757578"/>
      </a:folHlink>
    </a:clrScheme>
    <a:fontScheme name="Senedd3">
      <a:majorFont>
        <a:latin typeface="Montserrat Alternates Black"/>
        <a:ea typeface=""/>
        <a:cs typeface=""/>
      </a:majorFont>
      <a:minorFont>
        <a:latin typeface="Montserrat Extra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1E38D2AC86A4C4FBC3DEA60853DAB7C" ma:contentTypeVersion="22" ma:contentTypeDescription="Create a new document." ma:contentTypeScope="" ma:versionID="83de3a5a30d6dca9a2ec8db8ecb5066a">
  <xsd:schema xmlns:xsd="http://www.w3.org/2001/XMLSchema" xmlns:xs="http://www.w3.org/2001/XMLSchema" xmlns:p="http://schemas.microsoft.com/office/2006/metadata/properties" xmlns:ns2="8e9a2c76-77bf-443e-b601-56a0286b3d6b" xmlns:ns3="fc39eb25-3250-4c66-9fa1-7554f5d86945" targetNamespace="http://schemas.microsoft.com/office/2006/metadata/properties" ma:root="true" ma:fieldsID="78e38309e0eb3e64caf9b2fb6e1b4595" ns2:_="" ns3:_="">
    <xsd:import namespace="8e9a2c76-77bf-443e-b601-56a0286b3d6b"/>
    <xsd:import namespace="fc39eb25-3250-4c66-9fa1-7554f5d86945"/>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Location" minOccurs="0"/>
                <xsd:element ref="ns2:Thumbnail"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e9a2c76-77bf-443e-b601-56a0286b3d6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Thumbnail" ma:index="20" nillable="true" ma:displayName="Thumbnail" ma:format="Thumbnail" ma:internalName="Thumbnail">
      <xsd:simpleType>
        <xsd:restriction base="dms:Unknown"/>
      </xsd:simpleType>
    </xsd:element>
    <xsd:element name="MediaLengthInSeconds" ma:index="21" nillable="true" ma:displayName="Length (seconds)"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d49ea267-a9ad-47e9-8981-8b6467ce4611"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5"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element name="MediaServiceBillingMetadata" ma:index="27"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fc39eb25-3250-4c66-9fa1-7554f5d86945"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4" nillable="true" ma:displayName="Taxonomy Catch All Column" ma:hidden="true" ma:list="{4a9e2a6f-036f-490a-b496-09be9062b99e}" ma:internalName="TaxCatchAll" ma:showField="CatchAllData" ma:web="fc39eb25-3250-4c66-9fa1-7554f5d8694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fc39eb25-3250-4c66-9fa1-7554f5d86945" xsi:nil="true"/>
    <Thumbnail xmlns="8e9a2c76-77bf-443e-b601-56a0286b3d6b" xsi:nil="true"/>
    <lcf76f155ced4ddcb4097134ff3c332f xmlns="8e9a2c76-77bf-443e-b601-56a0286b3d6b">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66B54966-A10F-4BDC-8E42-8488D6DFBEE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e9a2c76-77bf-443e-b601-56a0286b3d6b"/>
    <ds:schemaRef ds:uri="fc39eb25-3250-4c66-9fa1-7554f5d8694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9A3A98A4-6048-4594-9C6A-666D38653BAE}">
  <ds:schemaRefs>
    <ds:schemaRef ds:uri="http://schemas.microsoft.com/sharepoint/v3/contenttype/forms"/>
  </ds:schemaRefs>
</ds:datastoreItem>
</file>

<file path=customXml/itemProps3.xml><?xml version="1.0" encoding="utf-8"?>
<ds:datastoreItem xmlns:ds="http://schemas.openxmlformats.org/officeDocument/2006/customXml" ds:itemID="{DD647051-CCB1-4AAE-95AD-08C0F13FD0D9}">
  <ds:schemaRefs>
    <ds:schemaRef ds:uri="fc39eb25-3250-4c66-9fa1-7554f5d86945"/>
    <ds:schemaRef ds:uri="http://schemas.microsoft.com/office/2006/documentManagement/types"/>
    <ds:schemaRef ds:uri="http://purl.org/dc/dcmitype/"/>
    <ds:schemaRef ds:uri="http://schemas.microsoft.com/office/2006/metadata/properties"/>
    <ds:schemaRef ds:uri="http://purl.org/dc/terms/"/>
    <ds:schemaRef ds:uri="8e9a2c76-77bf-443e-b601-56a0286b3d6b"/>
    <ds:schemaRef ds:uri="http://schemas.microsoft.com/office/infopath/2007/PartnerControls"/>
    <ds:schemaRef ds:uri="http://www.w3.org/XML/1998/namespace"/>
    <ds:schemaRef ds:uri="http://schemas.openxmlformats.org/package/2006/metadata/core-properties"/>
    <ds:schemaRef ds:uri="http://purl.org/dc/elements/1.1/"/>
  </ds:schemaRefs>
</ds:datastoreItem>
</file>

<file path=docMetadata/LabelInfo.xml><?xml version="1.0" encoding="utf-8"?>
<clbl:labelList xmlns:clbl="http://schemas.microsoft.com/office/2020/mipLabelMetadata">
  <clbl:label id="{38dc5129-340c-4514-8a04-4e8ef2771564}" enabled="0" method="" siteId="{38dc5129-340c-4514-8a04-4e8ef2771564}" removed="1"/>
</clbl:labelList>
</file>

<file path=docProps/app.xml><?xml version="1.0" encoding="utf-8"?>
<Properties xmlns="http://schemas.openxmlformats.org/officeDocument/2006/extended-properties" xmlns:vt="http://schemas.openxmlformats.org/officeDocument/2006/docPropsVTypes">
  <TotalTime>22</TotalTime>
  <Words>833</Words>
  <Application>Microsoft Office PowerPoint</Application>
  <PresentationFormat>Widescreen</PresentationFormat>
  <Paragraphs>105</Paragraphs>
  <Slides>16</Slides>
  <Notes>11</Notes>
  <HiddenSlides>0</HiddenSlides>
  <MMClips>4</MMClips>
  <ScaleCrop>false</ScaleCrop>
  <HeadingPairs>
    <vt:vector size="6" baseType="variant">
      <vt:variant>
        <vt:lpstr>Fonts Used</vt:lpstr>
      </vt:variant>
      <vt:variant>
        <vt:i4>11</vt:i4>
      </vt:variant>
      <vt:variant>
        <vt:lpstr>Theme</vt:lpstr>
      </vt:variant>
      <vt:variant>
        <vt:i4>3</vt:i4>
      </vt:variant>
      <vt:variant>
        <vt:lpstr>Slide Titles</vt:lpstr>
      </vt:variant>
      <vt:variant>
        <vt:i4>16</vt:i4>
      </vt:variant>
    </vt:vector>
  </HeadingPairs>
  <TitlesOfParts>
    <vt:vector size="30" baseType="lpstr">
      <vt:lpstr>Aptos</vt:lpstr>
      <vt:lpstr>Arial</vt:lpstr>
      <vt:lpstr>Calibri</vt:lpstr>
      <vt:lpstr>Montserrat</vt:lpstr>
      <vt:lpstr>Montserrat Alternates Light</vt:lpstr>
      <vt:lpstr>Montserrat Black</vt:lpstr>
      <vt:lpstr>Montserrat ExtraBold</vt:lpstr>
      <vt:lpstr>Montserrat ExtraLight</vt:lpstr>
      <vt:lpstr>Montserrat Light</vt:lpstr>
      <vt:lpstr>Segoe UI Web (West European)</vt:lpstr>
      <vt:lpstr>Wingdings</vt:lpstr>
      <vt:lpstr>1_Office Theme</vt:lpstr>
      <vt:lpstr>Slice</vt:lpstr>
      <vt:lpstr>Solid-Magenta-white</vt:lpstr>
      <vt:lpstr>Y Senedd</vt:lpstr>
      <vt:lpstr>Etholiad Y Senedd 2026</vt:lpstr>
      <vt:lpstr>Y Senedd – Sesiwn 1:</vt:lpstr>
      <vt:lpstr>Senedd Session 1:</vt:lpstr>
      <vt:lpstr>Cysylltwch y datganiadau gyda'r dyddiadau cywir.</vt:lpstr>
      <vt:lpstr>Atebion cywir</vt:lpstr>
      <vt:lpstr>Gweithgaredd 2:</vt:lpstr>
      <vt:lpstr>Senedd Session 2:</vt:lpstr>
      <vt:lpstr>Cwestiwn allweddol:</vt:lpstr>
      <vt:lpstr>Gweithgaredd 3:</vt:lpstr>
      <vt:lpstr>PowerPoint Presentation</vt:lpstr>
      <vt:lpstr>PowerPoint Presentation</vt:lpstr>
      <vt:lpstr>PowerPoint Presentation</vt:lpstr>
      <vt:lpstr>Gweithgaredd 4:</vt:lpstr>
      <vt:lpstr>Senedd Session 2:</vt:lpstr>
      <vt:lpstr>A yw pleidleisio'n bwysig? </vt:lpstr>
    </vt:vector>
  </TitlesOfParts>
  <Company>Senedd Cymru - Welsh Parliament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Dechamps Evans, Sion (Staff Comisiwn y Senedd - Senedd Commission Staff)</dc:creator>
  <cp:lastModifiedBy>Dechamps Evans, Sion (Staff Comisiwn y Senedd - Senedd Commission Staff)</cp:lastModifiedBy>
  <cp:revision>37</cp:revision>
  <dcterms:created xsi:type="dcterms:W3CDTF">2025-10-01T08:29:22Z</dcterms:created>
  <dcterms:modified xsi:type="dcterms:W3CDTF">2025-10-07T08:22:02Z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0x010100F1E38D2AC86A4C4FBC3DEA60853DAB7C</vt:lpwstr>
  </property>
  <property fmtid="{D5CDD505-2E9C-101B-9397-08002B2CF9AE}" pid="3" name="MediaServiceImageTags">
    <vt:lpwstr/>
  </property>
</Properties>
</file>