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4.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6.xml" ContentType="application/vnd.openxmlformats-officedocument.presentationml.comments+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25" r:id="rId5"/>
    <p:sldMasterId id="2147483678" r:id="rId6"/>
    <p:sldMasterId id="2147483684" r:id="rId7"/>
    <p:sldMasterId id="2147483704" r:id="rId8"/>
    <p:sldMasterId id="2147483700" r:id="rId9"/>
    <p:sldMasterId id="2147483734" r:id="rId10"/>
  </p:sldMasterIdLst>
  <p:notesMasterIdLst>
    <p:notesMasterId r:id="rId92"/>
  </p:notesMasterIdLst>
  <p:handoutMasterIdLst>
    <p:handoutMasterId r:id="rId93"/>
  </p:handoutMasterIdLst>
  <p:sldIdLst>
    <p:sldId id="256" r:id="rId11"/>
    <p:sldId id="302" r:id="rId12"/>
    <p:sldId id="373" r:id="rId13"/>
    <p:sldId id="350" r:id="rId14"/>
    <p:sldId id="397" r:id="rId15"/>
    <p:sldId id="351" r:id="rId16"/>
    <p:sldId id="285" r:id="rId17"/>
    <p:sldId id="352" r:id="rId18"/>
    <p:sldId id="354" r:id="rId19"/>
    <p:sldId id="316" r:id="rId20"/>
    <p:sldId id="331" r:id="rId21"/>
    <p:sldId id="372" r:id="rId22"/>
    <p:sldId id="301" r:id="rId23"/>
    <p:sldId id="415" r:id="rId24"/>
    <p:sldId id="416" r:id="rId25"/>
    <p:sldId id="355" r:id="rId26"/>
    <p:sldId id="357" r:id="rId27"/>
    <p:sldId id="388" r:id="rId28"/>
    <p:sldId id="389" r:id="rId29"/>
    <p:sldId id="356" r:id="rId30"/>
    <p:sldId id="390" r:id="rId31"/>
    <p:sldId id="391" r:id="rId32"/>
    <p:sldId id="392" r:id="rId33"/>
    <p:sldId id="393" r:id="rId34"/>
    <p:sldId id="394" r:id="rId35"/>
    <p:sldId id="396" r:id="rId36"/>
    <p:sldId id="319" r:id="rId37"/>
    <p:sldId id="364" r:id="rId38"/>
    <p:sldId id="280" r:id="rId39"/>
    <p:sldId id="334" r:id="rId40"/>
    <p:sldId id="365" r:id="rId41"/>
    <p:sldId id="338" r:id="rId42"/>
    <p:sldId id="339" r:id="rId43"/>
    <p:sldId id="306" r:id="rId44"/>
    <p:sldId id="398" r:id="rId45"/>
    <p:sldId id="399" r:id="rId46"/>
    <p:sldId id="384" r:id="rId47"/>
    <p:sldId id="400" r:id="rId48"/>
    <p:sldId id="376" r:id="rId49"/>
    <p:sldId id="377" r:id="rId50"/>
    <p:sldId id="378" r:id="rId51"/>
    <p:sldId id="379" r:id="rId52"/>
    <p:sldId id="381" r:id="rId53"/>
    <p:sldId id="382" r:id="rId54"/>
    <p:sldId id="383" r:id="rId55"/>
    <p:sldId id="380" r:id="rId56"/>
    <p:sldId id="401" r:id="rId57"/>
    <p:sldId id="322" r:id="rId58"/>
    <p:sldId id="368" r:id="rId59"/>
    <p:sldId id="402" r:id="rId60"/>
    <p:sldId id="403" r:id="rId61"/>
    <p:sldId id="342" r:id="rId62"/>
    <p:sldId id="314" r:id="rId63"/>
    <p:sldId id="343" r:id="rId64"/>
    <p:sldId id="404" r:id="rId65"/>
    <p:sldId id="345" r:id="rId66"/>
    <p:sldId id="405" r:id="rId67"/>
    <p:sldId id="406" r:id="rId68"/>
    <p:sldId id="407" r:id="rId69"/>
    <p:sldId id="344" r:id="rId70"/>
    <p:sldId id="374" r:id="rId71"/>
    <p:sldId id="408" r:id="rId72"/>
    <p:sldId id="370" r:id="rId73"/>
    <p:sldId id="417" r:id="rId74"/>
    <p:sldId id="421" r:id="rId75"/>
    <p:sldId id="422" r:id="rId76"/>
    <p:sldId id="423" r:id="rId77"/>
    <p:sldId id="424" r:id="rId78"/>
    <p:sldId id="425" r:id="rId79"/>
    <p:sldId id="426" r:id="rId80"/>
    <p:sldId id="427" r:id="rId81"/>
    <p:sldId id="418" r:id="rId82"/>
    <p:sldId id="419" r:id="rId83"/>
    <p:sldId id="420" r:id="rId84"/>
    <p:sldId id="409" r:id="rId85"/>
    <p:sldId id="410" r:id="rId86"/>
    <p:sldId id="411" r:id="rId87"/>
    <p:sldId id="412" r:id="rId88"/>
    <p:sldId id="413" r:id="rId89"/>
    <p:sldId id="414" r:id="rId90"/>
    <p:sldId id="371" r:id="rId91"/>
  </p:sldIdLst>
  <p:sldSz cx="12192000" cy="6858000"/>
  <p:notesSz cx="6858000" cy="9144000"/>
  <p:embeddedFontLst>
    <p:embeddedFont>
      <p:font typeface="Abril Fatface" panose="02000503000000020003" pitchFamily="2" charset="77"/>
      <p:regular r:id="rId94"/>
    </p:embeddedFont>
    <p:embeddedFont>
      <p:font typeface="Calibri" panose="020F0502020204030204" pitchFamily="34" charset="0"/>
      <p:regular r:id="rId95"/>
      <p:bold r:id="rId96"/>
      <p:italic r:id="rId97"/>
      <p:boldItalic r:id="rId98"/>
    </p:embeddedFont>
    <p:embeddedFont>
      <p:font typeface="Montserrat" pitchFamily="2" charset="77"/>
      <p:regular r:id="rId99"/>
      <p:bold r:id="rId100"/>
      <p:italic r:id="rId101"/>
      <p:boldItalic r:id="rId102"/>
    </p:embeddedFont>
    <p:embeddedFont>
      <p:font typeface="Montserrat Light" pitchFamily="2" charset="77"/>
      <p:regular r:id="rId103"/>
      <p:italic r:id="rId104"/>
    </p:embeddedFont>
    <p:embeddedFont>
      <p:font typeface="Times" pitchFamily="2" charset="0"/>
      <p:regular r:id="rId105"/>
      <p:bold r:id="rId106"/>
      <p:italic r:id="rId107"/>
      <p:boldItalic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8F2F8C9-894F-4318-B2E6-DA0C13C6A924}">
          <p14:sldIdLst>
            <p14:sldId id="256"/>
            <p14:sldId id="302"/>
            <p14:sldId id="373"/>
            <p14:sldId id="350"/>
            <p14:sldId id="397"/>
          </p14:sldIdLst>
        </p14:section>
        <p14:section name="Ice-breaker discussion" id="{69B670E4-1843-4250-ABF8-6F55F3BF95A9}">
          <p14:sldIdLst>
            <p14:sldId id="351"/>
            <p14:sldId id="285"/>
            <p14:sldId id="352"/>
            <p14:sldId id="354"/>
          </p14:sldIdLst>
        </p14:section>
        <p14:section name="What am I voting for? / History" id="{26ED4388-1C16-4457-9F7D-FA61FCE0F46A}">
          <p14:sldIdLst>
            <p14:sldId id="316"/>
            <p14:sldId id="331"/>
            <p14:sldId id="372"/>
            <p14:sldId id="301"/>
            <p14:sldId id="415"/>
            <p14:sldId id="416"/>
          </p14:sldIdLst>
        </p14:section>
        <p14:section name="Powers" id="{1B578DE4-6FBF-464E-A727-DEAEBE0997A9}">
          <p14:sldIdLst>
            <p14:sldId id="355"/>
            <p14:sldId id="357"/>
            <p14:sldId id="388"/>
            <p14:sldId id="389"/>
            <p14:sldId id="356"/>
          </p14:sldIdLst>
        </p14:section>
        <p14:section name="WG v WP" id="{4E4AC67A-A75B-4853-ACA6-237C262565E7}">
          <p14:sldIdLst>
            <p14:sldId id="390"/>
            <p14:sldId id="391"/>
            <p14:sldId id="392"/>
            <p14:sldId id="393"/>
            <p14:sldId id="394"/>
          </p14:sldIdLst>
        </p14:section>
        <p14:section name="How does my vote work?" id="{98217AAA-B0B2-4CC7-BAB0-3BEF4694E957}">
          <p14:sldIdLst>
            <p14:sldId id="396"/>
            <p14:sldId id="319"/>
            <p14:sldId id="364"/>
            <p14:sldId id="280"/>
            <p14:sldId id="334"/>
            <p14:sldId id="365"/>
            <p14:sldId id="338"/>
            <p14:sldId id="339"/>
            <p14:sldId id="306"/>
            <p14:sldId id="398"/>
            <p14:sldId id="399"/>
            <p14:sldId id="384"/>
            <p14:sldId id="400"/>
            <p14:sldId id="376"/>
            <p14:sldId id="377"/>
            <p14:sldId id="378"/>
            <p14:sldId id="379"/>
            <p14:sldId id="381"/>
            <p14:sldId id="382"/>
            <p14:sldId id="383"/>
            <p14:sldId id="380"/>
            <p14:sldId id="401"/>
          </p14:sldIdLst>
        </p14:section>
        <p14:section name="What happens after I vote?" id="{AD5C7708-DEDA-4FE3-B1C1-8C5694857BAA}">
          <p14:sldIdLst>
            <p14:sldId id="322"/>
            <p14:sldId id="368"/>
            <p14:sldId id="402"/>
            <p14:sldId id="403"/>
          </p14:sldIdLst>
        </p14:section>
        <p14:section name="Representing me" id="{D8B26841-6D2A-44B5-AB69-1CA7658A8EEA}">
          <p14:sldIdLst>
            <p14:sldId id="342"/>
            <p14:sldId id="314"/>
            <p14:sldId id="343"/>
            <p14:sldId id="404"/>
          </p14:sldIdLst>
        </p14:section>
        <p14:section name="Shape our work" id="{8F7D54D5-5CE1-4EFC-AB37-B3723B3CFD03}">
          <p14:sldIdLst>
            <p14:sldId id="345"/>
            <p14:sldId id="405"/>
            <p14:sldId id="406"/>
            <p14:sldId id="407"/>
            <p14:sldId id="344"/>
            <p14:sldId id="374"/>
          </p14:sldIdLst>
        </p14:section>
        <p14:section name="Close" id="{AEEF15BE-8877-48E5-BFE1-6E094E7794D6}">
          <p14:sldIdLst>
            <p14:sldId id="408"/>
            <p14:sldId id="370"/>
          </p14:sldIdLst>
        </p14:section>
        <p14:section name="Quick questions" id="{B199C83F-CA1C-4938-8674-C124793B6DAC}">
          <p14:sldIdLst>
            <p14:sldId id="417"/>
            <p14:sldId id="421"/>
            <p14:sldId id="422"/>
            <p14:sldId id="423"/>
            <p14:sldId id="424"/>
            <p14:sldId id="425"/>
            <p14:sldId id="426"/>
            <p14:sldId id="427"/>
            <p14:sldId id="418"/>
            <p14:sldId id="419"/>
            <p14:sldId id="420"/>
            <p14:sldId id="409"/>
            <p14:sldId id="410"/>
            <p14:sldId id="411"/>
            <p14:sldId id="412"/>
            <p14:sldId id="413"/>
            <p14:sldId id="414"/>
            <p14:sldId id="3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oper, Celyn (Staff Comisiwn y Senedd | Senedd Commission Staff)" initials="CC(CyS|SCS" lastIdx="26" clrIdx="0">
    <p:extLst>
      <p:ext uri="{19B8F6BF-5375-455C-9EA6-DF929625EA0E}">
        <p15:presenceInfo xmlns:p15="http://schemas.microsoft.com/office/powerpoint/2012/main" userId="S::Celyn.Cooper@assembly.wales::2f9291a3-e0e2-4b8a-b39c-20c56d12e677" providerId="AD"/>
      </p:ext>
    </p:extLst>
  </p:cmAuthor>
  <p:cmAuthor id="2" name="Kenny, Lowri  (Staff Comisiwn y Senedd | Senedd Commission Staff)" initials="KL(CyS|SCS" lastIdx="3" clrIdx="1">
    <p:extLst>
      <p:ext uri="{19B8F6BF-5375-455C-9EA6-DF929625EA0E}">
        <p15:presenceInfo xmlns:p15="http://schemas.microsoft.com/office/powerpoint/2012/main" userId="S::Lowri.Kenny@assembly.wales::2358d813-469b-4ddb-b0ba-4aa77ffc9a17" providerId="AD"/>
      </p:ext>
    </p:extLst>
  </p:cmAuthor>
  <p:cmAuthor id="3" name="Davies, Kevin (Staff Comisiwn y Senedd | Senedd Commission Staff)" initials="DK(CyS|SCS" lastIdx="5" clrIdx="2">
    <p:extLst>
      <p:ext uri="{19B8F6BF-5375-455C-9EA6-DF929625EA0E}">
        <p15:presenceInfo xmlns:p15="http://schemas.microsoft.com/office/powerpoint/2012/main" userId="S::Kevin.Davies2@assembly.wales::90fca57b-4979-4fe3-868e-53ba8c1ac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187E"/>
    <a:srgbClr val="FFFFFF"/>
    <a:srgbClr val="F2F2F2"/>
    <a:srgbClr val="000000"/>
    <a:srgbClr val="414042"/>
    <a:srgbClr val="EF404A"/>
    <a:srgbClr val="30AF87"/>
    <a:srgbClr val="00A1A2"/>
    <a:srgbClr val="E6791E"/>
    <a:srgbClr val="F6B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9D333-0A6E-4CA3-B443-C47F9C842D8D}" v="57" dt="2021-03-18T16:27:13.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5154" autoAdjust="0"/>
  </p:normalViewPr>
  <p:slideViewPr>
    <p:cSldViewPr snapToGrid="0">
      <p:cViewPr varScale="1">
        <p:scale>
          <a:sx n="67" d="100"/>
          <a:sy n="67" d="100"/>
        </p:scale>
        <p:origin x="2280" y="168"/>
      </p:cViewPr>
      <p:guideLst>
        <p:guide orient="horz" pos="2160"/>
        <p:guide pos="3840"/>
      </p:guideLst>
    </p:cSldViewPr>
  </p:slideViewPr>
  <p:notesTextViewPr>
    <p:cViewPr>
      <p:scale>
        <a:sx n="1" d="1"/>
        <a:sy n="1" d="1"/>
      </p:scale>
      <p:origin x="0" y="0"/>
    </p:cViewPr>
  </p:notesTextViewPr>
  <p:sorterViewPr>
    <p:cViewPr>
      <p:scale>
        <a:sx n="100" d="100"/>
        <a:sy n="100" d="100"/>
      </p:scale>
      <p:origin x="0" y="-3972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font" Target="fonts/font14.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font" Target="fonts/font2.fntdata"/><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10.fntdata"/><Relationship Id="rId108" Type="http://schemas.openxmlformats.org/officeDocument/2006/relationships/font" Target="fonts/font15.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13.fntdata"/><Relationship Id="rId114"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commentAuthors" Target="commentAuthor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57033327145761"/>
          <c:y val="8.1823532687304787E-2"/>
          <c:w val="0.75733321256529396"/>
          <c:h val="0.64900711116142629"/>
        </c:manualLayout>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13244846877283981"/>
          <c:y val="0.7746640419947507"/>
          <c:w val="0.77453406598481656"/>
          <c:h val="0.225335934382865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57033327145761"/>
          <c:y val="8.1823532687304787E-2"/>
          <c:w val="0.75733321256529396"/>
          <c:h val="0.64900711116142629"/>
        </c:manualLayout>
      </c:layout>
      <c:doughnutChart>
        <c:varyColors val="1"/>
        <c:ser>
          <c:idx val="0"/>
          <c:order val="0"/>
          <c:tx>
            <c:strRef>
              <c:f>Sheet1!$B$1</c:f>
              <c:strCache>
                <c:ptCount val="1"/>
                <c:pt idx="0">
                  <c:v>Column2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14E5-463A-8ECB-773319D8732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14E5-463A-8ECB-773319D8732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14E5-463A-8ECB-773319D87325}"/>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14E5-463A-8ECB-773319D87325}"/>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14E5-463A-8ECB-773319D87325}"/>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14E5-463A-8ECB-773319D87325}"/>
              </c:ext>
            </c:extLst>
          </c:dPt>
          <c:cat>
            <c:strRef>
              <c:f>Sheet1!$A$2:$A$7</c:f>
              <c:strCache>
                <c:ptCount val="6"/>
                <c:pt idx="0">
                  <c:v>Iechyd a Gwasanaethau Cymdeithasol (£8,701M)</c:v>
                </c:pt>
                <c:pt idx="1">
                  <c:v>Tai a Llywodraeth Leol (£4,706M)</c:v>
                </c:pt>
                <c:pt idx="2">
                  <c:v>Economi a Thrafnidiaeth (£1,523M)</c:v>
                </c:pt>
                <c:pt idx="3">
                  <c:v>Gwasanaethau Canolog a Gweinyddu (£384M)</c:v>
                </c:pt>
                <c:pt idx="4">
                  <c:v>Amgylchedd, Ynni a Materion Gwledig (£384M)</c:v>
                </c:pt>
                <c:pt idx="5">
                  <c:v>Cysylltiadau Rhyngwladol a'r Gymraeg (£217M)</c:v>
                </c:pt>
              </c:strCache>
            </c:strRef>
          </c:cat>
          <c:val>
            <c:numRef>
              <c:f>Sheet1!$B$2:$B$7</c:f>
              <c:numCache>
                <c:formatCode>"£"#,##0</c:formatCode>
                <c:ptCount val="6"/>
                <c:pt idx="0">
                  <c:v>8701</c:v>
                </c:pt>
                <c:pt idx="1">
                  <c:v>4706</c:v>
                </c:pt>
                <c:pt idx="2">
                  <c:v>1523</c:v>
                </c:pt>
                <c:pt idx="3">
                  <c:v>384</c:v>
                </c:pt>
                <c:pt idx="4">
                  <c:v>384</c:v>
                </c:pt>
                <c:pt idx="5">
                  <c:v>217</c:v>
                </c:pt>
              </c:numCache>
            </c:numRef>
          </c:val>
          <c:extLst>
            <c:ext xmlns:c16="http://schemas.microsoft.com/office/drawing/2014/chart" uri="{C3380CC4-5D6E-409C-BE32-E72D297353CC}">
              <c16:uniqueId val="{0000000C-14E5-463A-8ECB-773319D87325}"/>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1-12T19:58:30.679" idx="18">
    <p:pos x="10" y="10"/>
    <p:text>POLLING - ZOOM</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12T19:59:30.493" idx="19">
    <p:pos x="10" y="10"/>
    <p:text>POLLING - ZOOM</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12T23:58:21.603" idx="26">
    <p:pos x="10" y="10"/>
    <p:text>HANES Y SENEDD</p:text>
    <p:extLst>
      <p:ext uri="{C676402C-5697-4E1C-873F-D02D1690AC5C}">
        <p15:threadingInfo xmlns:p15="http://schemas.microsoft.com/office/powerpoint/2012/main" timeZoneBias="0"/>
      </p:ext>
    </p:extLst>
  </p:cm>
  <p:cm authorId="2" dt="2021-01-18T16:23:48.320" idx="3">
    <p:pos x="10" y="123"/>
    <p:text>Done</p:text>
    <p:extLst>
      <p:ext uri="{C676402C-5697-4E1C-873F-D02D1690AC5C}">
        <p15:threadingInfo xmlns:p15="http://schemas.microsoft.com/office/powerpoint/2012/main" timeZoneBias="0">
          <p15:parentCm authorId="1" idx="2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1-19T11:59:53.270" idx="4">
    <p:pos x="3275" y="2643"/>
    <p:text>2017 Wales Act changed powers to reserved powers model like scotland, and gave Assembly ability to decide its name, voting system for Assembly elections, and who can vote</p:text>
    <p:extLst>
      <p:ext uri="{C676402C-5697-4E1C-873F-D02D1690AC5C}">
        <p15:threadingInfo xmlns:p15="http://schemas.microsoft.com/office/powerpoint/2012/main" timeZoneBias="0"/>
      </p:ext>
    </p:extLst>
  </p:cm>
  <p:cm authorId="3" dt="2021-01-19T12:02:20.220" idx="5">
    <p:pos x="3371" y="2739"/>
    <p:text>2020 - law passed to change our name, and change who can vote in Senedd elections including 16 &amp; 17 year olds and qualifying forgein nationals</p:text>
    <p:extLst>
      <p:ext uri="{C676402C-5697-4E1C-873F-D02D1690AC5C}">
        <p15:threadingInfo xmlns:p15="http://schemas.microsoft.com/office/powerpoint/2012/main" timeZoneBias="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1-12T20:19:21.273" idx="22">
    <p:pos x="6989" y="166"/>
    <p:text>TRIM VIDEO LENGTH - 3:00MINS - 3:56MINS</p:text>
    <p:extLst>
      <p:ext uri="{C676402C-5697-4E1C-873F-D02D1690AC5C}">
        <p15:threadingInfo xmlns:p15="http://schemas.microsoft.com/office/powerpoint/2012/main" timeZoneBias="0"/>
      </p:ext>
    </p:extLst>
  </p:cm>
  <p:cm authorId="1" dt="2021-01-12T20:19:57.901" idx="23">
    <p:pos x="6989" y="279"/>
    <p:text>ORIGINAL VIDEO LINK HERE: https://www.youtube.com/watch?v=bLQ1HUD_jnA</p:text>
    <p:extLst>
      <p:ext uri="{C676402C-5697-4E1C-873F-D02D1690AC5C}">
        <p15:threadingInfo xmlns:p15="http://schemas.microsoft.com/office/powerpoint/2012/main" timeZoneBias="0">
          <p15:parentCm authorId="1" idx="22"/>
        </p15:threadingInfo>
      </p:ext>
    </p:extLst>
  </p:cm>
  <p:cm authorId="2" dt="2021-01-18T16:23:43.822" idx="2">
    <p:pos x="6989" y="392"/>
    <p:text>Done</p:text>
    <p:extLst>
      <p:ext uri="{C676402C-5697-4E1C-873F-D02D1690AC5C}">
        <p15:threadingInfo xmlns:p15="http://schemas.microsoft.com/office/powerpoint/2012/main" timeZoneBias="0">
          <p15:parentCm authorId="1" idx="22"/>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11-18T14:50:28.979" idx="10">
    <p:pos x="10" y="10"/>
    <p:text>Do we want to reference police and crime commissioner election on the same day?</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834D3-CF5C-4B8E-AFCB-0F4FD92CFFF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0743" y="8424000"/>
            <a:ext cx="2244712" cy="360000"/>
          </a:xfrm>
          <a:prstGeom prst="rect">
            <a:avLst/>
          </a:prstGeom>
        </p:spPr>
      </p:pic>
      <p:sp>
        <p:nvSpPr>
          <p:cNvPr id="7" name="Header Placeholder 3">
            <a:extLst>
              <a:ext uri="{FF2B5EF4-FFF2-40B4-BE49-F238E27FC236}">
                <a16:creationId xmlns:a16="http://schemas.microsoft.com/office/drawing/2014/main" id="{F75B7D76-B2CE-493A-83C2-72083588B7ED}"/>
              </a:ext>
            </a:extLst>
          </p:cNvPr>
          <p:cNvSpPr>
            <a:spLocks noGrp="1"/>
          </p:cNvSpPr>
          <p:nvPr>
            <p:ph type="hdr" sz="quarter"/>
          </p:nvPr>
        </p:nvSpPr>
        <p:spPr>
          <a:xfrm>
            <a:off x="3886200" y="0"/>
            <a:ext cx="2971800" cy="358412"/>
          </a:xfrm>
          <a:prstGeom prst="rect">
            <a:avLst/>
          </a:prstGeom>
        </p:spPr>
        <p:txBody>
          <a:bodyPr vert="horz" lIns="0" tIns="0" rIns="0" bIns="0" rtlCol="0" anchor="ctr" anchorCtr="0"/>
          <a:lstStyle>
            <a:lvl1pPr algn="l">
              <a:defRPr sz="1200"/>
            </a:lvl1pPr>
          </a:lstStyle>
          <a:p>
            <a:endParaRPr lang="en-GB" sz="1000"/>
          </a:p>
        </p:txBody>
      </p:sp>
      <p:sp>
        <p:nvSpPr>
          <p:cNvPr id="8" name="Footer Placeholder 4">
            <a:extLst>
              <a:ext uri="{FF2B5EF4-FFF2-40B4-BE49-F238E27FC236}">
                <a16:creationId xmlns:a16="http://schemas.microsoft.com/office/drawing/2014/main" id="{2617319E-9A50-4F59-A473-239DD03B3576}"/>
              </a:ext>
            </a:extLst>
          </p:cNvPr>
          <p:cNvSpPr>
            <a:spLocks noGrp="1"/>
          </p:cNvSpPr>
          <p:nvPr>
            <p:ph type="ftr" sz="quarter" idx="2"/>
          </p:nvPr>
        </p:nvSpPr>
        <p:spPr>
          <a:xfrm>
            <a:off x="3874674" y="8424001"/>
            <a:ext cx="2971800" cy="360000"/>
          </a:xfrm>
          <a:prstGeom prst="rect">
            <a:avLst/>
          </a:prstGeom>
        </p:spPr>
        <p:txBody>
          <a:bodyPr vert="horz" lIns="0" tIns="0" rIns="0" bIns="0" rtlCol="0" anchor="ctr" anchorCtr="0"/>
          <a:lstStyle>
            <a:lvl1pPr algn="l">
              <a:defRPr sz="1200"/>
            </a:lvl1pPr>
          </a:lstStyle>
          <a:p>
            <a:endParaRPr lang="en-GB" sz="1000"/>
          </a:p>
        </p:txBody>
      </p:sp>
      <p:sp>
        <p:nvSpPr>
          <p:cNvPr id="9" name="Date Placeholder 6">
            <a:extLst>
              <a:ext uri="{FF2B5EF4-FFF2-40B4-BE49-F238E27FC236}">
                <a16:creationId xmlns:a16="http://schemas.microsoft.com/office/drawing/2014/main" id="{37B99DC2-E263-4D22-A5DE-A2126B57532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200"/>
            </a:lvl1pPr>
          </a:lstStyle>
          <a:p>
            <a:pPr algn="l"/>
            <a:fld id="{F7729CC6-3222-453F-9641-29AFF42E35C8}" type="datetimeFigureOut">
              <a:rPr lang="en-GB" sz="1000" smtClean="0"/>
              <a:pPr algn="l"/>
              <a:t>26/03/2021</a:t>
            </a:fld>
            <a:endParaRPr lang="en-GB" sz="1000"/>
          </a:p>
        </p:txBody>
      </p:sp>
      <p:sp>
        <p:nvSpPr>
          <p:cNvPr id="10" name="Slide Number Placeholder 7">
            <a:extLst>
              <a:ext uri="{FF2B5EF4-FFF2-40B4-BE49-F238E27FC236}">
                <a16:creationId xmlns:a16="http://schemas.microsoft.com/office/drawing/2014/main" id="{C5205AFC-C9DE-4B65-AF99-FF7DF69A6D1C}"/>
              </a:ext>
            </a:extLst>
          </p:cNvPr>
          <p:cNvSpPr>
            <a:spLocks noGrp="1"/>
          </p:cNvSpPr>
          <p:nvPr>
            <p:ph type="sldNum" sz="quarter" idx="3"/>
          </p:nvPr>
        </p:nvSpPr>
        <p:spPr>
          <a:xfrm>
            <a:off x="2914056" y="8424001"/>
            <a:ext cx="782016" cy="360000"/>
          </a:xfrm>
          <a:prstGeom prst="rect">
            <a:avLst/>
          </a:prstGeom>
        </p:spPr>
        <p:txBody>
          <a:bodyPr vert="horz" lIns="0" tIns="0" rIns="0" bIns="0" rtlCol="0" anchor="ctr" anchorCtr="0"/>
          <a:lstStyle>
            <a:lvl1pPr algn="r">
              <a:defRPr sz="1200"/>
            </a:lvl1pPr>
          </a:lstStyle>
          <a:p>
            <a:pPr algn="ctr"/>
            <a:fld id="{EE7D6E7B-9A53-4928-B365-D5CBE4F8B956}" type="slidenum">
              <a:rPr lang="en-GB" sz="1000" smtClean="0"/>
              <a:pPr algn="ctr"/>
              <a:t>‹#›</a:t>
            </a:fld>
            <a:endParaRPr lang="en-GB" sz="1000"/>
          </a:p>
        </p:txBody>
      </p:sp>
    </p:spTree>
    <p:extLst>
      <p:ext uri="{BB962C8B-B14F-4D97-AF65-F5344CB8AC3E}">
        <p14:creationId xmlns:p14="http://schemas.microsoft.com/office/powerpoint/2010/main" val="2401945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0743" y="542925"/>
            <a:ext cx="5875867" cy="3305175"/>
          </a:xfrm>
          <a:prstGeom prst="rect">
            <a:avLst/>
          </a:prstGeom>
          <a:noFill/>
          <a:ln w="12700">
            <a:solidFill>
              <a:srgbClr val="F2F2F2"/>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90743" y="4162425"/>
            <a:ext cx="5875866"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0AF30255-1588-4E97-8708-42EB58F37E14}"/>
              </a:ext>
            </a:extLst>
          </p:cNvPr>
          <p:cNvPicPr>
            <a:picLocks noChangeAspect="1"/>
          </p:cNvPicPr>
          <p:nvPr/>
        </p:nvPicPr>
        <p:blipFill>
          <a:blip r:embed="rId2"/>
          <a:srcRect/>
          <a:stretch/>
        </p:blipFill>
        <p:spPr>
          <a:xfrm>
            <a:off x="490743" y="8424000"/>
            <a:ext cx="2244712" cy="360000"/>
          </a:xfrm>
          <a:prstGeom prst="rect">
            <a:avLst/>
          </a:prstGeom>
        </p:spPr>
      </p:pic>
      <p:sp>
        <p:nvSpPr>
          <p:cNvPr id="9" name="Header Placeholder 3">
            <a:extLst>
              <a:ext uri="{FF2B5EF4-FFF2-40B4-BE49-F238E27FC236}">
                <a16:creationId xmlns:a16="http://schemas.microsoft.com/office/drawing/2014/main" id="{B607F024-5E2D-4C2E-919E-9501CE2E0053}"/>
              </a:ext>
            </a:extLst>
          </p:cNvPr>
          <p:cNvSpPr>
            <a:spLocks noGrp="1"/>
          </p:cNvSpPr>
          <p:nvPr>
            <p:ph type="hdr" sz="quarter"/>
          </p:nvPr>
        </p:nvSpPr>
        <p:spPr>
          <a:xfrm>
            <a:off x="3886200" y="0"/>
            <a:ext cx="2480410" cy="358412"/>
          </a:xfrm>
          <a:prstGeom prst="rect">
            <a:avLst/>
          </a:prstGeom>
        </p:spPr>
        <p:txBody>
          <a:bodyPr vert="horz" lIns="0" tIns="0" rIns="0" bIns="0" rtlCol="0" anchor="ctr" anchorCtr="0"/>
          <a:lstStyle>
            <a:lvl1pPr algn="l">
              <a:defRPr sz="1000"/>
            </a:lvl1pPr>
          </a:lstStyle>
          <a:p>
            <a:endParaRPr lang="en-GB" sz="1000"/>
          </a:p>
        </p:txBody>
      </p:sp>
      <p:sp>
        <p:nvSpPr>
          <p:cNvPr id="10" name="Footer Placeholder 4">
            <a:extLst>
              <a:ext uri="{FF2B5EF4-FFF2-40B4-BE49-F238E27FC236}">
                <a16:creationId xmlns:a16="http://schemas.microsoft.com/office/drawing/2014/main" id="{0ABB0489-2669-47AF-8E76-A1ECBDF30D92}"/>
              </a:ext>
            </a:extLst>
          </p:cNvPr>
          <p:cNvSpPr>
            <a:spLocks noGrp="1"/>
          </p:cNvSpPr>
          <p:nvPr>
            <p:ph type="ftr" sz="quarter" idx="4"/>
          </p:nvPr>
        </p:nvSpPr>
        <p:spPr>
          <a:xfrm>
            <a:off x="3874674" y="8424001"/>
            <a:ext cx="2491935" cy="360000"/>
          </a:xfrm>
          <a:prstGeom prst="rect">
            <a:avLst/>
          </a:prstGeom>
        </p:spPr>
        <p:txBody>
          <a:bodyPr vert="horz" lIns="0" tIns="0" rIns="0" bIns="0" rtlCol="0" anchor="ctr" anchorCtr="0"/>
          <a:lstStyle>
            <a:lvl1pPr algn="l">
              <a:defRPr sz="1000"/>
            </a:lvl1pPr>
          </a:lstStyle>
          <a:p>
            <a:endParaRPr lang="en-GB" sz="1000"/>
          </a:p>
        </p:txBody>
      </p:sp>
      <p:sp>
        <p:nvSpPr>
          <p:cNvPr id="11" name="Date Placeholder 6">
            <a:extLst>
              <a:ext uri="{FF2B5EF4-FFF2-40B4-BE49-F238E27FC236}">
                <a16:creationId xmlns:a16="http://schemas.microsoft.com/office/drawing/2014/main" id="{58390AD1-EF4C-4E72-99B6-A6CA0191EA5A}"/>
              </a:ext>
            </a:extLst>
          </p:cNvPr>
          <p:cNvSpPr>
            <a:spLocks noGrp="1"/>
          </p:cNvSpPr>
          <p:nvPr>
            <p:ph type="dt" sz="quarter" idx="1"/>
          </p:nvPr>
        </p:nvSpPr>
        <p:spPr>
          <a:xfrm>
            <a:off x="490743" y="0"/>
            <a:ext cx="2971800" cy="358412"/>
          </a:xfrm>
          <a:prstGeom prst="rect">
            <a:avLst/>
          </a:prstGeom>
        </p:spPr>
        <p:txBody>
          <a:bodyPr vert="horz" lIns="0" tIns="0" rIns="0" bIns="0" rtlCol="0" anchor="ctr" anchorCtr="0"/>
          <a:lstStyle>
            <a:lvl1pPr algn="r">
              <a:defRPr sz="1000"/>
            </a:lvl1pPr>
          </a:lstStyle>
          <a:p>
            <a:pPr algn="l"/>
            <a:fld id="{F7729CC6-3222-453F-9641-29AFF42E35C8}" type="datetimeFigureOut">
              <a:rPr lang="en-GB" smtClean="0"/>
              <a:pPr algn="l"/>
              <a:t>26/03/2021</a:t>
            </a:fld>
            <a:endParaRPr lang="en-GB" sz="1000"/>
          </a:p>
        </p:txBody>
      </p:sp>
      <p:sp>
        <p:nvSpPr>
          <p:cNvPr id="12" name="Slide Number Placeholder 7">
            <a:extLst>
              <a:ext uri="{FF2B5EF4-FFF2-40B4-BE49-F238E27FC236}">
                <a16:creationId xmlns:a16="http://schemas.microsoft.com/office/drawing/2014/main" id="{8DEA85E8-9456-4DAD-A75A-8F1E5536E787}"/>
              </a:ext>
            </a:extLst>
          </p:cNvPr>
          <p:cNvSpPr>
            <a:spLocks noGrp="1"/>
          </p:cNvSpPr>
          <p:nvPr>
            <p:ph type="sldNum" sz="quarter" idx="5"/>
          </p:nvPr>
        </p:nvSpPr>
        <p:spPr>
          <a:xfrm>
            <a:off x="2914056" y="8424001"/>
            <a:ext cx="782016" cy="360000"/>
          </a:xfrm>
          <a:prstGeom prst="rect">
            <a:avLst/>
          </a:prstGeom>
        </p:spPr>
        <p:txBody>
          <a:bodyPr vert="horz" lIns="0" tIns="0" rIns="0" bIns="0" rtlCol="0" anchor="ctr" anchorCtr="0"/>
          <a:lstStyle>
            <a:lvl1pPr algn="r">
              <a:defRPr sz="1000"/>
            </a:lvl1pPr>
          </a:lstStyle>
          <a:p>
            <a:pPr algn="ctr"/>
            <a:fld id="{EE7D6E7B-9A53-4928-B365-D5CBE4F8B956}" type="slidenum">
              <a:rPr lang="en-GB" smtClean="0"/>
              <a:pPr algn="ctr"/>
              <a:t>‹#›</a:t>
            </a:fld>
            <a:endParaRPr lang="en-GB" sz="1000"/>
          </a:p>
        </p:txBody>
      </p:sp>
    </p:spTree>
    <p:extLst>
      <p:ext uri="{BB962C8B-B14F-4D97-AF65-F5344CB8AC3E}">
        <p14:creationId xmlns:p14="http://schemas.microsoft.com/office/powerpoint/2010/main" val="83306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2</a:t>
            </a:fld>
            <a:endParaRPr lang="en-GB" sz="1000"/>
          </a:p>
        </p:txBody>
      </p:sp>
    </p:spTree>
    <p:extLst>
      <p:ext uri="{BB962C8B-B14F-4D97-AF65-F5344CB8AC3E}">
        <p14:creationId xmlns:p14="http://schemas.microsoft.com/office/powerpoint/2010/main" val="41181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16</a:t>
            </a:fld>
            <a:endParaRPr lang="en-GB"/>
          </a:p>
        </p:txBody>
      </p:sp>
    </p:spTree>
    <p:extLst>
      <p:ext uri="{BB962C8B-B14F-4D97-AF65-F5344CB8AC3E}">
        <p14:creationId xmlns:p14="http://schemas.microsoft.com/office/powerpoint/2010/main" val="413983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17</a:t>
            </a:fld>
            <a:endParaRPr lang="en-GB"/>
          </a:p>
        </p:txBody>
      </p:sp>
    </p:spTree>
    <p:extLst>
      <p:ext uri="{BB962C8B-B14F-4D97-AF65-F5344CB8AC3E}">
        <p14:creationId xmlns:p14="http://schemas.microsoft.com/office/powerpoint/2010/main" val="125357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417275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26455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endParaRPr lang="en-GB" dirty="0"/>
          </a:p>
        </p:txBody>
      </p:sp>
      <p:sp>
        <p:nvSpPr>
          <p:cNvPr id="4" name="Dalfan Rhif y Sleid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82388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342900" lvl="0" indent="-342900" fontAlgn="base">
              <a:buFont typeface="Symbol" panose="05050102010706020507" pitchFamily="18" charset="2"/>
              <a:buChar char=""/>
            </a:pPr>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65588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959148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402296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1451081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28</a:t>
            </a:fld>
            <a:endParaRPr lang="en-GB"/>
          </a:p>
        </p:txBody>
      </p:sp>
    </p:spTree>
    <p:extLst>
      <p:ext uri="{BB962C8B-B14F-4D97-AF65-F5344CB8AC3E}">
        <p14:creationId xmlns:p14="http://schemas.microsoft.com/office/powerpoint/2010/main" val="204020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3</a:t>
            </a:fld>
            <a:endParaRPr lang="en-GB"/>
          </a:p>
        </p:txBody>
      </p:sp>
    </p:spTree>
    <p:extLst>
      <p:ext uri="{BB962C8B-B14F-4D97-AF65-F5344CB8AC3E}">
        <p14:creationId xmlns:p14="http://schemas.microsoft.com/office/powerpoint/2010/main" val="197936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29</a:t>
            </a:fld>
            <a:endParaRPr lang="en-GB"/>
          </a:p>
        </p:txBody>
      </p:sp>
    </p:spTree>
    <p:extLst>
      <p:ext uri="{BB962C8B-B14F-4D97-AF65-F5344CB8AC3E}">
        <p14:creationId xmlns:p14="http://schemas.microsoft.com/office/powerpoint/2010/main" val="1883295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31</a:t>
            </a:fld>
            <a:endParaRPr lang="en-GB"/>
          </a:p>
        </p:txBody>
      </p:sp>
    </p:spTree>
    <p:extLst>
      <p:ext uri="{BB962C8B-B14F-4D97-AF65-F5344CB8AC3E}">
        <p14:creationId xmlns:p14="http://schemas.microsoft.com/office/powerpoint/2010/main" val="3829814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34</a:t>
            </a:fld>
            <a:endParaRPr lang="en-GB"/>
          </a:p>
        </p:txBody>
      </p:sp>
    </p:spTree>
    <p:extLst>
      <p:ext uri="{BB962C8B-B14F-4D97-AF65-F5344CB8AC3E}">
        <p14:creationId xmlns:p14="http://schemas.microsoft.com/office/powerpoint/2010/main" val="233493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6E6FEDB1-D17B-4C11-BB8E-8D089C0A673C}" type="slidenum">
              <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122" name="Rectangle 2"/>
          <p:cNvSpPr>
            <a:spLocks noGrp="1" noRot="1" noChangeAspect="1" noChangeArrowheads="1"/>
          </p:cNvSpPr>
          <p:nvPr>
            <p:ph type="sldImg"/>
          </p:nvPr>
        </p:nvSpPr>
        <p:spPr bwMode="auto">
          <a:xfrm>
            <a:off x="2286000" y="514350"/>
            <a:ext cx="4572000" cy="25717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rtlCol="0"/>
          <a:lstStyle/>
          <a:p>
            <a:pPr marL="171450" indent="-171450" rtl="0">
              <a:buFont typeface="Arial" panose="020B0604020202020204" pitchFamily="34" charset="0"/>
              <a:buChar char="•"/>
            </a:pPr>
            <a:endParaRPr lang="en-US" altLang="en-US" sz="1200" dirty="0"/>
          </a:p>
        </p:txBody>
      </p:sp>
    </p:spTree>
    <p:extLst>
      <p:ext uri="{BB962C8B-B14F-4D97-AF65-F5344CB8AC3E}">
        <p14:creationId xmlns:p14="http://schemas.microsoft.com/office/powerpoint/2010/main" val="2165411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407988"/>
            <a:ext cx="4405313" cy="2478087"/>
          </a:xfrm>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dirty="0">
              <a:latin typeface="+mj-lt"/>
            </a:endParaRPr>
          </a:p>
        </p:txBody>
      </p:sp>
      <p:sp>
        <p:nvSpPr>
          <p:cNvPr id="4" name="Slide Number Placeholder 3"/>
          <p:cNvSpPr>
            <a:spLocks noGrp="1"/>
          </p:cNvSpPr>
          <p:nvPr>
            <p:ph type="sldNum" sz="quarter" idx="10"/>
          </p:nvPr>
        </p:nvSpPr>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F95A3B1A-95E5-4166-9F80-98347EF825CD}" type="slidenum">
              <a:rPr kumimoji="0" lang="en-GB"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9198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5A3B1A-95E5-4166-9F80-98347EF825CD}" type="slidenum">
              <a:rPr kumimoji="0" lang="en-GB"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325036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09F1228C-3674-4DBD-A219-BEA5E7CF34B2}" type="slidenum">
              <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41986" name="Rectangle 2"/>
          <p:cNvSpPr>
            <a:spLocks noGrp="1" noRot="1" noChangeAspect="1" noChangeArrowheads="1"/>
          </p:cNvSpPr>
          <p:nvPr>
            <p:ph type="sldImg"/>
          </p:nvPr>
        </p:nvSpPr>
        <p:spPr bwMode="auto">
          <a:xfrm>
            <a:off x="2286000" y="514350"/>
            <a:ext cx="4572000" cy="257175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rtlCol="0"/>
          <a:lstStyle/>
          <a:p>
            <a:pPr marL="171450" indent="-171450" rtl="0">
              <a:buFont typeface="Arial" panose="020B0604020202020204" pitchFamily="34" charset="0"/>
              <a:buChar char="•"/>
            </a:pPr>
            <a:endParaRPr lang="en-US" dirty="0"/>
          </a:p>
        </p:txBody>
      </p:sp>
    </p:spTree>
    <p:extLst>
      <p:ext uri="{BB962C8B-B14F-4D97-AF65-F5344CB8AC3E}">
        <p14:creationId xmlns:p14="http://schemas.microsoft.com/office/powerpoint/2010/main" val="2074869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09F1228C-3674-4DBD-A219-BEA5E7CF34B2}" type="slidenum">
              <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41986" name="Rectangle 2"/>
          <p:cNvSpPr>
            <a:spLocks noGrp="1" noRot="1" noChangeAspect="1" noChangeArrowheads="1"/>
          </p:cNvSpPr>
          <p:nvPr>
            <p:ph type="sldImg"/>
          </p:nvPr>
        </p:nvSpPr>
        <p:spPr bwMode="auto">
          <a:xfrm>
            <a:off x="2286000" y="514350"/>
            <a:ext cx="4572000" cy="257175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rtlCol="0"/>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dirty="0"/>
          </a:p>
          <a:p>
            <a:pPr rtl="0"/>
            <a:endParaRPr lang="en-US" altLang="en-US" dirty="0"/>
          </a:p>
        </p:txBody>
      </p:sp>
    </p:spTree>
    <p:extLst>
      <p:ext uri="{BB962C8B-B14F-4D97-AF65-F5344CB8AC3E}">
        <p14:creationId xmlns:p14="http://schemas.microsoft.com/office/powerpoint/2010/main" val="4080201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407988"/>
            <a:ext cx="4405313" cy="2478087"/>
          </a:xfrm>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ctr" defTabSz="914400" rtl="0" eaLnBrk="0" fontAlgn="base" latinLnBrk="0" hangingPunct="0">
              <a:lnSpc>
                <a:spcPct val="100000"/>
              </a:lnSpc>
              <a:spcBef>
                <a:spcPct val="0"/>
              </a:spcBef>
              <a:spcAft>
                <a:spcPct val="0"/>
              </a:spcAft>
              <a:buClrTx/>
              <a:buSzTx/>
              <a:buFontTx/>
              <a:buNone/>
              <a:tabLst/>
              <a:defRPr/>
            </a:pPr>
            <a:fld id="{EE7D6E7B-9A53-4928-B365-D5CBE4F8B956}" type="slidenum">
              <a:rPr kumimoji="0" lang="en-GB"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40</a:t>
            </a:fld>
            <a:endParaRPr kumimoji="0" lang="en-GB" sz="10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904629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8550" y="407988"/>
            <a:ext cx="4405313" cy="2478087"/>
          </a:xfrm>
        </p:spPr>
      </p:sp>
      <p:sp>
        <p:nvSpPr>
          <p:cNvPr id="3" name="Notes Placeholder 2"/>
          <p:cNvSpPr>
            <a:spLocks noGrp="1"/>
          </p:cNvSpPr>
          <p:nvPr>
            <p:ph type="body" idx="1"/>
          </p:nvPr>
        </p:nvSpPr>
        <p:spPr/>
        <p:txBody>
          <a:bodyPr rtlCol="0"/>
          <a:lstStyle/>
          <a:p>
            <a:pPr marL="285750" indent="-285750" rtl="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F95A3B1A-95E5-4166-9F80-98347EF825CD}" type="slidenum">
              <a:rPr kumimoji="0" lang="en-GB"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100458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4</a:t>
            </a:fld>
            <a:endParaRPr lang="en-GB"/>
          </a:p>
        </p:txBody>
      </p:sp>
    </p:spTree>
    <p:extLst>
      <p:ext uri="{BB962C8B-B14F-4D97-AF65-F5344CB8AC3E}">
        <p14:creationId xmlns:p14="http://schemas.microsoft.com/office/powerpoint/2010/main" val="2036965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marL="0" marR="0" lvl="0" indent="0" algn="r" defTabSz="914400" rtl="0" eaLnBrk="0" fontAlgn="base" latinLnBrk="0" hangingPunct="0">
              <a:lnSpc>
                <a:spcPct val="100000"/>
              </a:lnSpc>
              <a:spcBef>
                <a:spcPct val="0"/>
              </a:spcBef>
              <a:spcAft>
                <a:spcPct val="0"/>
              </a:spcAft>
              <a:buClrTx/>
              <a:buSzTx/>
              <a:buFontTx/>
              <a:buNone/>
              <a:tabLst/>
              <a:defRPr/>
            </a:pPr>
            <a:fld id="{F95A3B1A-95E5-4166-9F80-98347EF825CD}" type="slidenum">
              <a:rPr kumimoji="0" lang="en-GB" altLang="en-US" sz="1200" b="0" i="0" u="none" strike="noStrike" kern="1200" cap="none" spc="0" normalizeH="0" baseline="0" noProof="0" smtClean="0">
                <a:ln>
                  <a:noFill/>
                </a:ln>
                <a:solidFill>
                  <a:srgbClr val="000000"/>
                </a:solidFill>
                <a:effectLst/>
                <a:uLnTx/>
                <a:uFillTx/>
                <a:latin typeface="Times"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Tree>
    <p:extLst>
      <p:ext uri="{BB962C8B-B14F-4D97-AF65-F5344CB8AC3E}">
        <p14:creationId xmlns:p14="http://schemas.microsoft.com/office/powerpoint/2010/main" val="2526311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49</a:t>
            </a:fld>
            <a:endParaRPr lang="en-GB"/>
          </a:p>
        </p:txBody>
      </p:sp>
    </p:spTree>
    <p:extLst>
      <p:ext uri="{BB962C8B-B14F-4D97-AF65-F5344CB8AC3E}">
        <p14:creationId xmlns:p14="http://schemas.microsoft.com/office/powerpoint/2010/main" val="3986277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37844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2344510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802042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29056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endParaRPr lang="en-GB" dirty="0"/>
          </a:p>
        </p:txBody>
      </p:sp>
      <p:sp>
        <p:nvSpPr>
          <p:cNvPr id="4" name="Dalfan Rhif y Sleid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2338980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61</a:t>
            </a:fld>
            <a:endParaRPr lang="en-GB"/>
          </a:p>
        </p:txBody>
      </p:sp>
    </p:spTree>
    <p:extLst>
      <p:ext uri="{BB962C8B-B14F-4D97-AF65-F5344CB8AC3E}">
        <p14:creationId xmlns:p14="http://schemas.microsoft.com/office/powerpoint/2010/main" val="3094086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endParaRPr lang="en-GB"/>
          </a:p>
        </p:txBody>
      </p:sp>
      <p:sp>
        <p:nvSpPr>
          <p:cNvPr id="4" name="Dalfan Rhif y Sleid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841826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68</a:t>
            </a:fld>
            <a:endParaRPr lang="en-GB" sz="1000"/>
          </a:p>
        </p:txBody>
      </p:sp>
    </p:spTree>
    <p:extLst>
      <p:ext uri="{BB962C8B-B14F-4D97-AF65-F5344CB8AC3E}">
        <p14:creationId xmlns:p14="http://schemas.microsoft.com/office/powerpoint/2010/main" val="239361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6</a:t>
            </a:fld>
            <a:endParaRPr lang="en-GB"/>
          </a:p>
        </p:txBody>
      </p:sp>
    </p:spTree>
    <p:extLst>
      <p:ext uri="{BB962C8B-B14F-4D97-AF65-F5344CB8AC3E}">
        <p14:creationId xmlns:p14="http://schemas.microsoft.com/office/powerpoint/2010/main" val="772225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81</a:t>
            </a:fld>
            <a:endParaRPr lang="en-GB" sz="1000"/>
          </a:p>
        </p:txBody>
      </p:sp>
    </p:spTree>
    <p:extLst>
      <p:ext uri="{BB962C8B-B14F-4D97-AF65-F5344CB8AC3E}">
        <p14:creationId xmlns:p14="http://schemas.microsoft.com/office/powerpoint/2010/main" val="222927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7</a:t>
            </a:fld>
            <a:endParaRPr lang="en-GB"/>
          </a:p>
        </p:txBody>
      </p:sp>
    </p:spTree>
    <p:extLst>
      <p:ext uri="{BB962C8B-B14F-4D97-AF65-F5344CB8AC3E}">
        <p14:creationId xmlns:p14="http://schemas.microsoft.com/office/powerpoint/2010/main" val="1783735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8</a:t>
            </a:fld>
            <a:endParaRPr lang="en-GB"/>
          </a:p>
        </p:txBody>
      </p:sp>
    </p:spTree>
    <p:extLst>
      <p:ext uri="{BB962C8B-B14F-4D97-AF65-F5344CB8AC3E}">
        <p14:creationId xmlns:p14="http://schemas.microsoft.com/office/powerpoint/2010/main" val="128326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8DB8589-E2E0-405F-B1C8-71F96F875EF9}" type="slidenum">
              <a:rPr lang="en-GB" smtClean="0"/>
              <a:t>9</a:t>
            </a:fld>
            <a:endParaRPr lang="en-GB"/>
          </a:p>
        </p:txBody>
      </p:sp>
    </p:spTree>
    <p:extLst>
      <p:ext uri="{BB962C8B-B14F-4D97-AF65-F5344CB8AC3E}">
        <p14:creationId xmlns:p14="http://schemas.microsoft.com/office/powerpoint/2010/main" val="1783744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7886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539750"/>
            <a:ext cx="5795962" cy="3260725"/>
          </a:xfrm>
          <a:prstGeom prst="rect">
            <a:avLst/>
          </a:prstGeom>
        </p:spPr>
      </p:sp>
      <p:sp>
        <p:nvSpPr>
          <p:cNvPr id="3" name="Notes Placeholder 2"/>
          <p:cNvSpPr>
            <a:spLocks noGrp="1"/>
          </p:cNvSpPr>
          <p:nvPr>
            <p:ph type="body" idx="1"/>
          </p:nvPr>
        </p:nvSpPr>
        <p:spPr>
          <a:xfrm>
            <a:off x="515938" y="4340230"/>
            <a:ext cx="5795961" cy="3723771"/>
          </a:xfrm>
          <a:prstGeom prst="rect">
            <a:avLst/>
          </a:prstGeom>
        </p:spPr>
        <p:txBody>
          <a:bodyPr/>
          <a:lstStyle/>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DB8589-E2E0-405F-B1C8-71F96F875EF9}" type="slidenum">
              <a:rPr kumimoji="0" lang="en-GB" sz="1000" b="0" i="0" u="none" strike="noStrike" kern="1200" cap="none" spc="0" normalizeH="0" baseline="0" noProof="0" smtClean="0">
                <a:ln>
                  <a:noFill/>
                </a:ln>
                <a:solidFill>
                  <a:prstClr val="black"/>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a:ln>
                <a:noFill/>
              </a:ln>
              <a:solidFill>
                <a:prstClr val="black"/>
              </a:solidFill>
              <a:effectLst/>
              <a:uLnTx/>
              <a:uFillTx/>
              <a:latin typeface="Montserrat Light"/>
              <a:ea typeface="+mn-ea"/>
              <a:cs typeface="+mn-cs"/>
            </a:endParaRPr>
          </a:p>
        </p:txBody>
      </p:sp>
    </p:spTree>
    <p:extLst>
      <p:ext uri="{BB962C8B-B14F-4D97-AF65-F5344CB8AC3E}">
        <p14:creationId xmlns:p14="http://schemas.microsoft.com/office/powerpoint/2010/main" val="814044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Master" Target="../slideMasters/slideMaster7.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jpeg"/><Relationship Id="rId1" Type="http://schemas.openxmlformats.org/officeDocument/2006/relationships/slideMaster" Target="../slideMasters/slideMaster7.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7.jpe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4.jpeg"/><Relationship Id="rId1" Type="http://schemas.openxmlformats.org/officeDocument/2006/relationships/slideMaster" Target="../slideMasters/slideMaster7.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5.jpeg"/><Relationship Id="rId1" Type="http://schemas.openxmlformats.org/officeDocument/2006/relationships/slideMaster" Target="../slideMasters/slideMaster7.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0">
                <a:solidFill>
                  <a:schemeClr val="bg1"/>
                </a:solidFill>
              </a:defRPr>
            </a:lvl1pPr>
          </a:lstStyle>
          <a:p>
            <a:r>
              <a:rPr lang="en-US"/>
              <a:t>Add title here</a:t>
            </a:r>
            <a:endParaRPr lang="en-GB"/>
          </a:p>
        </p:txBody>
      </p:sp>
      <p:sp>
        <p:nvSpPr>
          <p:cNvPr id="6" name="Picture Placeholder 9">
            <a:extLst>
              <a:ext uri="{FF2B5EF4-FFF2-40B4-BE49-F238E27FC236}">
                <a16:creationId xmlns:a16="http://schemas.microsoft.com/office/drawing/2014/main" id="{902D7128-84DA-40A3-BB39-88E34B183534}"/>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24995139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1952625"/>
            <a:ext cx="5844114" cy="381721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30427"/>
              <a:gd name="connsiteY0" fmla="*/ 13760 h 6141427"/>
              <a:gd name="connsiteX1" fmla="*/ 6030427 w 6030427"/>
              <a:gd name="connsiteY1" fmla="*/ 0 h 6141427"/>
              <a:gd name="connsiteX2" fmla="*/ 5261948 w 6030427"/>
              <a:gd name="connsiteY2" fmla="*/ 6141427 h 6141427"/>
              <a:gd name="connsiteX3" fmla="*/ 0 w 6030427"/>
              <a:gd name="connsiteY3" fmla="*/ 6140981 h 6141427"/>
              <a:gd name="connsiteX4" fmla="*/ 0 w 6030427"/>
              <a:gd name="connsiteY4" fmla="*/ 13760 h 6141427"/>
              <a:gd name="connsiteX0" fmla="*/ 0 w 6030427"/>
              <a:gd name="connsiteY0" fmla="*/ 13760 h 6141427"/>
              <a:gd name="connsiteX1" fmla="*/ 6030427 w 6030427"/>
              <a:gd name="connsiteY1" fmla="*/ 0 h 6141427"/>
              <a:gd name="connsiteX2" fmla="*/ 5340620 w 6030427"/>
              <a:gd name="connsiteY2" fmla="*/ 6141427 h 6141427"/>
              <a:gd name="connsiteX3" fmla="*/ 0 w 6030427"/>
              <a:gd name="connsiteY3" fmla="*/ 6140981 h 6141427"/>
              <a:gd name="connsiteX4" fmla="*/ 0 w 6030427"/>
              <a:gd name="connsiteY4" fmla="*/ 13760 h 6141427"/>
              <a:gd name="connsiteX0" fmla="*/ 0 w 6030427"/>
              <a:gd name="connsiteY0" fmla="*/ 6133 h 6133800"/>
              <a:gd name="connsiteX1" fmla="*/ 6030427 w 6030427"/>
              <a:gd name="connsiteY1" fmla="*/ 0 h 6133800"/>
              <a:gd name="connsiteX2" fmla="*/ 5340620 w 6030427"/>
              <a:gd name="connsiteY2" fmla="*/ 6133800 h 6133800"/>
              <a:gd name="connsiteX3" fmla="*/ 0 w 6030427"/>
              <a:gd name="connsiteY3" fmla="*/ 6133354 h 6133800"/>
              <a:gd name="connsiteX4" fmla="*/ 0 w 6030427"/>
              <a:gd name="connsiteY4" fmla="*/ 6133 h 613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27" h="6133800">
                <a:moveTo>
                  <a:pt x="0" y="6133"/>
                </a:moveTo>
                <a:lnTo>
                  <a:pt x="6030427" y="0"/>
                </a:lnTo>
                <a:lnTo>
                  <a:pt x="5340620" y="6133800"/>
                </a:lnTo>
                <a:lnTo>
                  <a:pt x="0" y="6133354"/>
                </a:lnTo>
                <a:lnTo>
                  <a:pt x="0" y="6133"/>
                </a:lnTo>
                <a:close/>
              </a:path>
            </a:pathLst>
          </a:custGeom>
        </p:spPr>
        <p:txBody>
          <a:bodyPr lIns="0" tIns="0" rIns="360000" bIns="0"/>
          <a:lstStyle>
            <a:lvl1pPr marL="0" indent="0">
              <a:lnSpc>
                <a:spcPct val="110000"/>
              </a:lnSpc>
              <a:spcBef>
                <a:spcPts val="600"/>
              </a:spcBef>
              <a:spcAft>
                <a:spcPts val="600"/>
              </a:spcAft>
              <a:buNone/>
              <a:defRPr sz="1600">
                <a:solidFill>
                  <a:schemeClr val="bg1"/>
                </a:solidFill>
              </a:defRPr>
            </a:lvl1pPr>
          </a:lstStyle>
          <a:p>
            <a:pPr lvl="0"/>
            <a:r>
              <a:rPr lang="en-US"/>
              <a:t>Add slide content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41120"/>
            <a:ext cx="6126525" cy="12237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893595"/>
              <a:gd name="connsiteY0" fmla="*/ 0 h 3082904"/>
              <a:gd name="connsiteX1" fmla="*/ 5702663 w 5893595"/>
              <a:gd name="connsiteY1" fmla="*/ 0 h 3082904"/>
              <a:gd name="connsiteX2" fmla="*/ 5893595 w 5893595"/>
              <a:gd name="connsiteY2" fmla="*/ 3082904 h 3082904"/>
              <a:gd name="connsiteX3" fmla="*/ 0 w 5893595"/>
              <a:gd name="connsiteY3" fmla="*/ 3078370 h 3082904"/>
              <a:gd name="connsiteX4" fmla="*/ 0 w 5893595"/>
              <a:gd name="connsiteY4" fmla="*/ 0 h 3082904"/>
              <a:gd name="connsiteX0" fmla="*/ 0 w 6126526"/>
              <a:gd name="connsiteY0" fmla="*/ 0 h 3082904"/>
              <a:gd name="connsiteX1" fmla="*/ 6126526 w 6126526"/>
              <a:gd name="connsiteY1" fmla="*/ 0 h 3082904"/>
              <a:gd name="connsiteX2" fmla="*/ 5893595 w 6126526"/>
              <a:gd name="connsiteY2" fmla="*/ 3082904 h 3082904"/>
              <a:gd name="connsiteX3" fmla="*/ 0 w 6126526"/>
              <a:gd name="connsiteY3" fmla="*/ 3078370 h 3082904"/>
              <a:gd name="connsiteX4" fmla="*/ 0 w 6126526"/>
              <a:gd name="connsiteY4" fmla="*/ 0 h 3082904"/>
              <a:gd name="connsiteX0" fmla="*/ 0 w 6126526"/>
              <a:gd name="connsiteY0" fmla="*/ 0 h 3082904"/>
              <a:gd name="connsiteX1" fmla="*/ 6126526 w 6126526"/>
              <a:gd name="connsiteY1" fmla="*/ 0 h 3082904"/>
              <a:gd name="connsiteX2" fmla="*/ 5907882 w 6126526"/>
              <a:gd name="connsiteY2" fmla="*/ 3082904 h 3082904"/>
              <a:gd name="connsiteX3" fmla="*/ 0 w 6126526"/>
              <a:gd name="connsiteY3" fmla="*/ 3078370 h 3082904"/>
              <a:gd name="connsiteX4" fmla="*/ 0 w 6126526"/>
              <a:gd name="connsiteY4" fmla="*/ 0 h 30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526" h="3082904">
                <a:moveTo>
                  <a:pt x="0" y="0"/>
                </a:moveTo>
                <a:lnTo>
                  <a:pt x="6126526" y="0"/>
                </a:lnTo>
                <a:lnTo>
                  <a:pt x="5907882" y="3082904"/>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bg1"/>
                </a:solidFill>
              </a:defRPr>
            </a:lvl1pPr>
          </a:lstStyle>
          <a:p>
            <a:r>
              <a:rPr lang="en-US"/>
              <a:t>Add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1475" y="1749765"/>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Picture Placeholder 9">
            <a:extLst>
              <a:ext uri="{FF2B5EF4-FFF2-40B4-BE49-F238E27FC236}">
                <a16:creationId xmlns:a16="http://schemas.microsoft.com/office/drawing/2014/main" id="{A8B81BEC-C8AB-4C4F-9C1B-11706127F020}"/>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239773997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ta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E0FCC-C64B-4AEA-B969-9D0AA4D98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able Placeholder 7">
            <a:extLst>
              <a:ext uri="{FF2B5EF4-FFF2-40B4-BE49-F238E27FC236}">
                <a16:creationId xmlns:a16="http://schemas.microsoft.com/office/drawing/2014/main" id="{5FDA7AF8-5AFA-4FF8-BAD5-A3E103612BA5}"/>
              </a:ext>
            </a:extLst>
          </p:cNvPr>
          <p:cNvSpPr>
            <a:spLocks noGrp="1"/>
          </p:cNvSpPr>
          <p:nvPr>
            <p:ph type="tbl" sz="quarter" idx="14"/>
          </p:nvPr>
        </p:nvSpPr>
        <p:spPr>
          <a:xfrm>
            <a:off x="371475" y="1952625"/>
            <a:ext cx="4968875" cy="3816350"/>
          </a:xfrm>
          <a:prstGeom prst="rect">
            <a:avLst/>
          </a:prstGeom>
        </p:spPr>
        <p:txBody>
          <a:bodyPr lIns="0" tIns="0" rIns="0" bIns="0" anchor="ctr" anchorCtr="0"/>
          <a:lstStyle>
            <a:lvl1pPr marL="0" indent="0" algn="ctr">
              <a:lnSpc>
                <a:spcPct val="110000"/>
              </a:lnSpc>
              <a:spcBef>
                <a:spcPts val="600"/>
              </a:spcBef>
              <a:spcAft>
                <a:spcPts val="600"/>
              </a:spcAft>
              <a:buNone/>
              <a:defRPr>
                <a:solidFill>
                  <a:srgbClr val="FFFFFF"/>
                </a:solidFill>
              </a:defRPr>
            </a:lvl1pPr>
          </a:lstStyle>
          <a:p>
            <a:endParaRPr lang="en-GB"/>
          </a:p>
        </p:txBody>
      </p:sp>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Tree>
    <p:extLst>
      <p:ext uri="{BB962C8B-B14F-4D97-AF65-F5344CB8AC3E}">
        <p14:creationId xmlns:p14="http://schemas.microsoft.com/office/powerpoint/2010/main" val="292233303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4D198-6B19-49AA-A868-A7D5164520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Chart Placeholder 3">
            <a:extLst>
              <a:ext uri="{FF2B5EF4-FFF2-40B4-BE49-F238E27FC236}">
                <a16:creationId xmlns:a16="http://schemas.microsoft.com/office/drawing/2014/main" id="{C471BF40-986C-4A28-B804-4A4AE2650296}"/>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10" name="Text Placeholder 20">
            <a:extLst>
              <a:ext uri="{FF2B5EF4-FFF2-40B4-BE49-F238E27FC236}">
                <a16:creationId xmlns:a16="http://schemas.microsoft.com/office/drawing/2014/main" id="{C424A8E2-E989-4207-B043-8D77D265A004}"/>
              </a:ext>
            </a:extLst>
          </p:cNvPr>
          <p:cNvSpPr>
            <a:spLocks noGrp="1"/>
          </p:cNvSpPr>
          <p:nvPr>
            <p:ph type="body" sz="quarter" idx="12"/>
          </p:nvPr>
        </p:nvSpPr>
        <p:spPr>
          <a:xfrm>
            <a:off x="371475" y="1952625"/>
            <a:ext cx="5851428"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nSpc>
                <a:spcPct val="110000"/>
              </a:lnSpc>
              <a:spcBef>
                <a:spcPts val="600"/>
              </a:spcBef>
              <a:spcAft>
                <a:spcPts val="600"/>
              </a:spcAft>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2138061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4431650"/>
            <a:ext cx="5403424" cy="1337325"/>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451205"/>
              <a:gd name="connsiteY0" fmla="*/ 35113 h 6162333"/>
              <a:gd name="connsiteX1" fmla="*/ 5451205 w 5451205"/>
              <a:gd name="connsiteY1" fmla="*/ 0 h 6162333"/>
              <a:gd name="connsiteX2" fmla="*/ 5309367 w 5451205"/>
              <a:gd name="connsiteY2" fmla="*/ 6127667 h 6162333"/>
              <a:gd name="connsiteX3" fmla="*/ 0 w 5451205"/>
              <a:gd name="connsiteY3" fmla="*/ 6162334 h 6162333"/>
              <a:gd name="connsiteX4" fmla="*/ 0 w 5451205"/>
              <a:gd name="connsiteY4" fmla="*/ 35113 h 6162333"/>
              <a:gd name="connsiteX0" fmla="*/ 0 w 5451205"/>
              <a:gd name="connsiteY0" fmla="*/ 35113 h 6162780"/>
              <a:gd name="connsiteX1" fmla="*/ 5451205 w 5451205"/>
              <a:gd name="connsiteY1" fmla="*/ 0 h 6162780"/>
              <a:gd name="connsiteX2" fmla="*/ 5301464 w 5451205"/>
              <a:gd name="connsiteY2" fmla="*/ 6162780 h 6162780"/>
              <a:gd name="connsiteX3" fmla="*/ 0 w 5451205"/>
              <a:gd name="connsiteY3" fmla="*/ 6162334 h 6162780"/>
              <a:gd name="connsiteX4" fmla="*/ 0 w 5451205"/>
              <a:gd name="connsiteY4" fmla="*/ 35113 h 6162780"/>
              <a:gd name="connsiteX0" fmla="*/ 0 w 5604168"/>
              <a:gd name="connsiteY0" fmla="*/ 35113 h 6162780"/>
              <a:gd name="connsiteX1" fmla="*/ 5604168 w 5604168"/>
              <a:gd name="connsiteY1" fmla="*/ 0 h 6162780"/>
              <a:gd name="connsiteX2" fmla="*/ 5301464 w 5604168"/>
              <a:gd name="connsiteY2" fmla="*/ 6162780 h 6162780"/>
              <a:gd name="connsiteX3" fmla="*/ 0 w 5604168"/>
              <a:gd name="connsiteY3" fmla="*/ 6162334 h 6162780"/>
              <a:gd name="connsiteX4" fmla="*/ 0 w 5604168"/>
              <a:gd name="connsiteY4" fmla="*/ 35113 h 6162780"/>
              <a:gd name="connsiteX0" fmla="*/ 0 w 5604168"/>
              <a:gd name="connsiteY0" fmla="*/ 35113 h 6162333"/>
              <a:gd name="connsiteX1" fmla="*/ 5604168 w 5604168"/>
              <a:gd name="connsiteY1" fmla="*/ 0 h 6162333"/>
              <a:gd name="connsiteX2" fmla="*/ 5342254 w 5604168"/>
              <a:gd name="connsiteY2" fmla="*/ 6072165 h 6162333"/>
              <a:gd name="connsiteX3" fmla="*/ 0 w 5604168"/>
              <a:gd name="connsiteY3" fmla="*/ 6162334 h 6162333"/>
              <a:gd name="connsiteX4" fmla="*/ 0 w 5604168"/>
              <a:gd name="connsiteY4" fmla="*/ 35113 h 6162333"/>
              <a:gd name="connsiteX0" fmla="*/ 0 w 5604168"/>
              <a:gd name="connsiteY0" fmla="*/ 35113 h 6162333"/>
              <a:gd name="connsiteX1" fmla="*/ 5604168 w 5604168"/>
              <a:gd name="connsiteY1" fmla="*/ 0 h 6162333"/>
              <a:gd name="connsiteX2" fmla="*/ 5342254 w 5604168"/>
              <a:gd name="connsiteY2" fmla="*/ 6117470 h 6162333"/>
              <a:gd name="connsiteX3" fmla="*/ 0 w 5604168"/>
              <a:gd name="connsiteY3" fmla="*/ 6162334 h 6162333"/>
              <a:gd name="connsiteX4" fmla="*/ 0 w 5604168"/>
              <a:gd name="connsiteY4" fmla="*/ 35113 h 616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4168" h="6162333">
                <a:moveTo>
                  <a:pt x="0" y="35113"/>
                </a:moveTo>
                <a:lnTo>
                  <a:pt x="5604168" y="0"/>
                </a:lnTo>
                <a:lnTo>
                  <a:pt x="5342254" y="6117470"/>
                </a:lnTo>
                <a:lnTo>
                  <a:pt x="0" y="6162334"/>
                </a:lnTo>
                <a:lnTo>
                  <a:pt x="0" y="35113"/>
                </a:lnTo>
                <a:close/>
              </a:path>
            </a:pathLst>
          </a:custGeom>
        </p:spPr>
        <p:txBody>
          <a:bodyPr lIns="0" tIns="0" rIns="360000" bIns="0"/>
          <a:lstStyle>
            <a:lvl1pPr marL="0" indent="0">
              <a:lnSpc>
                <a:spcPct val="110000"/>
              </a:lnSpc>
              <a:spcBef>
                <a:spcPts val="600"/>
              </a:spcBef>
              <a:spcAft>
                <a:spcPts val="600"/>
              </a:spcAft>
              <a:buNone/>
              <a:defRPr sz="1600" i="1">
                <a:solidFill>
                  <a:schemeClr val="bg1"/>
                </a:solidFill>
              </a:defRPr>
            </a:lvl1pPr>
          </a:lstStyle>
          <a:p>
            <a:pPr lvl="0"/>
            <a:r>
              <a:rPr lang="en-US"/>
              <a:t>Add the name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1431251"/>
            <a:ext cx="5930893" cy="270224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862587"/>
              <a:gd name="connsiteY0" fmla="*/ 0 h 3078370"/>
              <a:gd name="connsiteX1" fmla="*/ 5862587 w 5862587"/>
              <a:gd name="connsiteY1" fmla="*/ 0 h 3078370"/>
              <a:gd name="connsiteX2" fmla="*/ 5569745 w 5862587"/>
              <a:gd name="connsiteY2" fmla="*/ 3070905 h 3078370"/>
              <a:gd name="connsiteX3" fmla="*/ 0 w 5862587"/>
              <a:gd name="connsiteY3" fmla="*/ 3078370 h 3078370"/>
              <a:gd name="connsiteX4" fmla="*/ 0 w 5862587"/>
              <a:gd name="connsiteY4" fmla="*/ 0 h 3078370"/>
              <a:gd name="connsiteX0" fmla="*/ 0 w 5862587"/>
              <a:gd name="connsiteY0" fmla="*/ 0 h 3078370"/>
              <a:gd name="connsiteX1" fmla="*/ 5862587 w 5862587"/>
              <a:gd name="connsiteY1" fmla="*/ 0 h 3078370"/>
              <a:gd name="connsiteX2" fmla="*/ 5724511 w 5862587"/>
              <a:gd name="connsiteY2" fmla="*/ 3070905 h 3078370"/>
              <a:gd name="connsiteX3" fmla="*/ 0 w 5862587"/>
              <a:gd name="connsiteY3" fmla="*/ 3078370 h 3078370"/>
              <a:gd name="connsiteX4" fmla="*/ 0 w 5862587"/>
              <a:gd name="connsiteY4" fmla="*/ 0 h 3078370"/>
              <a:gd name="connsiteX0" fmla="*/ 0 w 6223706"/>
              <a:gd name="connsiteY0" fmla="*/ 11241 h 3089611"/>
              <a:gd name="connsiteX1" fmla="*/ 6223706 w 6223706"/>
              <a:gd name="connsiteY1" fmla="*/ 0 h 3089611"/>
              <a:gd name="connsiteX2" fmla="*/ 5724511 w 6223706"/>
              <a:gd name="connsiteY2" fmla="*/ 3082146 h 3089611"/>
              <a:gd name="connsiteX3" fmla="*/ 0 w 6223706"/>
              <a:gd name="connsiteY3" fmla="*/ 3089611 h 3089611"/>
              <a:gd name="connsiteX4" fmla="*/ 0 w 6223706"/>
              <a:gd name="connsiteY4" fmla="*/ 11241 h 308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06" h="3089611">
                <a:moveTo>
                  <a:pt x="0" y="11241"/>
                </a:moveTo>
                <a:lnTo>
                  <a:pt x="6223706" y="0"/>
                </a:lnTo>
                <a:lnTo>
                  <a:pt x="5724511" y="3082146"/>
                </a:lnTo>
                <a:lnTo>
                  <a:pt x="0" y="3089611"/>
                </a:lnTo>
                <a:lnTo>
                  <a:pt x="0" y="11241"/>
                </a:lnTo>
                <a:close/>
              </a:path>
            </a:pathLst>
          </a:custGeom>
        </p:spPr>
        <p:txBody>
          <a:bodyPr lIns="0" tIns="0" rIns="360000" bIns="0" anchor="b" anchorCtr="0"/>
          <a:lstStyle>
            <a:lvl1pPr>
              <a:lnSpc>
                <a:spcPct val="110000"/>
              </a:lnSpc>
              <a:spcBef>
                <a:spcPts val="1200"/>
              </a:spcBef>
              <a:spcAft>
                <a:spcPts val="1200"/>
              </a:spcAft>
              <a:defRPr sz="3200" b="0">
                <a:solidFill>
                  <a:schemeClr val="bg1"/>
                </a:solidFill>
              </a:defRPr>
            </a:lvl1pPr>
          </a:lstStyle>
          <a:p>
            <a:r>
              <a:rPr lang="en-US"/>
              <a:t>Add your quote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1475" y="4273573"/>
            <a:ext cx="5436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21" name="Picture 20">
            <a:extLst>
              <a:ext uri="{FF2B5EF4-FFF2-40B4-BE49-F238E27FC236}">
                <a16:creationId xmlns:a16="http://schemas.microsoft.com/office/drawing/2014/main" id="{F7ED01E0-ED19-40D3-9B2F-F93D8562AA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1475" y="360720"/>
            <a:ext cx="1181930" cy="930454"/>
          </a:xfrm>
          <a:prstGeom prst="rect">
            <a:avLst/>
          </a:prstGeom>
        </p:spPr>
      </p:pic>
      <p:sp>
        <p:nvSpPr>
          <p:cNvPr id="8" name="Picture Placeholder 9">
            <a:extLst>
              <a:ext uri="{FF2B5EF4-FFF2-40B4-BE49-F238E27FC236}">
                <a16:creationId xmlns:a16="http://schemas.microsoft.com/office/drawing/2014/main" id="{A933982D-C613-418B-8820-85A1E1F35444}"/>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4182834869"/>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7851"/>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71474" y="4185335"/>
            <a:ext cx="288000" cy="288000"/>
          </a:xfrm>
          <a:prstGeom prst="rect">
            <a:avLst/>
          </a:prstGeom>
        </p:spPr>
      </p:pic>
      <p:sp>
        <p:nvSpPr>
          <p:cNvPr id="20" name="Text Placeholder 20">
            <a:extLst>
              <a:ext uri="{FF2B5EF4-FFF2-40B4-BE49-F238E27FC236}">
                <a16:creationId xmlns:a16="http://schemas.microsoft.com/office/drawing/2014/main" id="{432BFE63-C9FA-4719-968D-263E960F3D63}"/>
              </a:ext>
            </a:extLst>
          </p:cNvPr>
          <p:cNvSpPr>
            <a:spLocks noGrp="1"/>
          </p:cNvSpPr>
          <p:nvPr>
            <p:ph type="body" sz="quarter" idx="12"/>
          </p:nvPr>
        </p:nvSpPr>
        <p:spPr>
          <a:xfrm>
            <a:off x="378497" y="1952625"/>
            <a:ext cx="5844405" cy="793201"/>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 name="connsiteX0" fmla="*/ 0 w 6041244"/>
              <a:gd name="connsiteY0" fmla="*/ 1 h 6127220"/>
              <a:gd name="connsiteX1" fmla="*/ 6041244 w 6041244"/>
              <a:gd name="connsiteY1" fmla="*/ 1494 h 6127220"/>
              <a:gd name="connsiteX2" fmla="*/ 5853576 w 6041244"/>
              <a:gd name="connsiteY2" fmla="*/ 6055597 h 6127220"/>
              <a:gd name="connsiteX3" fmla="*/ 0 w 6041244"/>
              <a:gd name="connsiteY3" fmla="*/ 6127222 h 6127220"/>
              <a:gd name="connsiteX4" fmla="*/ 0 w 6041244"/>
              <a:gd name="connsiteY4" fmla="*/ 1 h 6127220"/>
              <a:gd name="connsiteX0" fmla="*/ 0 w 6041244"/>
              <a:gd name="connsiteY0" fmla="*/ 1 h 6127220"/>
              <a:gd name="connsiteX1" fmla="*/ 6041244 w 6041244"/>
              <a:gd name="connsiteY1" fmla="*/ 1494 h 6127220"/>
              <a:gd name="connsiteX2" fmla="*/ 5878191 w 6041244"/>
              <a:gd name="connsiteY2" fmla="*/ 6092389 h 6127220"/>
              <a:gd name="connsiteX3" fmla="*/ 0 w 6041244"/>
              <a:gd name="connsiteY3" fmla="*/ 6127222 h 6127220"/>
              <a:gd name="connsiteX4" fmla="*/ 0 w 6041244"/>
              <a:gd name="connsiteY4" fmla="*/ 1 h 612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220">
                <a:moveTo>
                  <a:pt x="0" y="1"/>
                </a:moveTo>
                <a:lnTo>
                  <a:pt x="6041244" y="1494"/>
                </a:lnTo>
                <a:lnTo>
                  <a:pt x="5878191" y="6092389"/>
                </a:lnTo>
                <a:lnTo>
                  <a:pt x="0" y="6127222"/>
                </a:lnTo>
                <a:lnTo>
                  <a:pt x="0" y="1"/>
                </a:lnTo>
                <a:close/>
              </a:path>
            </a:pathLst>
          </a:custGeom>
        </p:spPr>
        <p:txBody>
          <a:bodyPr lIns="0" tIns="0" rIns="360000" bIns="0" anchor="ctr" anchorCtr="0"/>
          <a:lstStyle>
            <a:lvl1pPr marL="0" indent="0">
              <a:lnSpc>
                <a:spcPct val="110000"/>
              </a:lnSpc>
              <a:spcBef>
                <a:spcPts val="600"/>
              </a:spcBef>
              <a:spcAft>
                <a:spcPts val="600"/>
              </a:spcAft>
              <a:buNone/>
              <a:defRPr sz="1600">
                <a:solidFill>
                  <a:srgbClr val="FFFFFF"/>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Picture Placeholder 9">
            <a:extLst>
              <a:ext uri="{FF2B5EF4-FFF2-40B4-BE49-F238E27FC236}">
                <a16:creationId xmlns:a16="http://schemas.microsoft.com/office/drawing/2014/main" id="{AB59E002-86D6-463F-BFA8-460B7D493B70}"/>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9"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38500487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800">
                <a:solidFill>
                  <a:srgbClr val="FFFFFF"/>
                </a:solidFill>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982E4748-4E08-4355-AB7E-E22D67E8948A}"/>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57320313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800" noProof="0">
                <a:solidFill>
                  <a:srgbClr val="FFFFFF"/>
                </a:solidFill>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B670365D-3326-4389-BE9E-D35DC95845B0}"/>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5383351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p:nvPr>
        </p:nvSpPr>
        <p:spPr>
          <a:xfrm>
            <a:off x="371475" y="3429001"/>
            <a:ext cx="5579188" cy="2339974"/>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3756"/>
              <a:gd name="connsiteY0" fmla="*/ 0 h 6143822"/>
              <a:gd name="connsiteX1" fmla="*/ 5963756 w 5963756"/>
              <a:gd name="connsiteY1" fmla="*/ 20140 h 6143822"/>
              <a:gd name="connsiteX2" fmla="*/ 5459538 w 5963756"/>
              <a:gd name="connsiteY2" fmla="*/ 6143822 h 6143822"/>
              <a:gd name="connsiteX3" fmla="*/ 0 w 5963756"/>
              <a:gd name="connsiteY3" fmla="*/ 6127221 h 6143822"/>
              <a:gd name="connsiteX4" fmla="*/ 0 w 5963756"/>
              <a:gd name="connsiteY4" fmla="*/ 0 h 6143822"/>
              <a:gd name="connsiteX0" fmla="*/ 0 w 5963756"/>
              <a:gd name="connsiteY0" fmla="*/ 0 h 6143822"/>
              <a:gd name="connsiteX1" fmla="*/ 5963756 w 5963756"/>
              <a:gd name="connsiteY1" fmla="*/ 20140 h 6143822"/>
              <a:gd name="connsiteX2" fmla="*/ 5516477 w 5963756"/>
              <a:gd name="connsiteY2" fmla="*/ 6143822 h 6143822"/>
              <a:gd name="connsiteX3" fmla="*/ 0 w 5963756"/>
              <a:gd name="connsiteY3" fmla="*/ 6127221 h 6143822"/>
              <a:gd name="connsiteX4" fmla="*/ 0 w 5963756"/>
              <a:gd name="connsiteY4" fmla="*/ 0 h 6143822"/>
              <a:gd name="connsiteX0" fmla="*/ 0 w 5955622"/>
              <a:gd name="connsiteY0" fmla="*/ 0 h 6143822"/>
              <a:gd name="connsiteX1" fmla="*/ 5955622 w 5955622"/>
              <a:gd name="connsiteY1" fmla="*/ 40279 h 6143822"/>
              <a:gd name="connsiteX2" fmla="*/ 5516477 w 5955622"/>
              <a:gd name="connsiteY2" fmla="*/ 6143822 h 6143822"/>
              <a:gd name="connsiteX3" fmla="*/ 0 w 5955622"/>
              <a:gd name="connsiteY3" fmla="*/ 6127221 h 6143822"/>
              <a:gd name="connsiteX4" fmla="*/ 0 w 5955622"/>
              <a:gd name="connsiteY4" fmla="*/ 0 h 6143822"/>
              <a:gd name="connsiteX0" fmla="*/ 0 w 5955622"/>
              <a:gd name="connsiteY0" fmla="*/ 0 h 6143822"/>
              <a:gd name="connsiteX1" fmla="*/ 5955622 w 5955622"/>
              <a:gd name="connsiteY1" fmla="*/ 40279 h 6143822"/>
              <a:gd name="connsiteX2" fmla="*/ 5516477 w 5955622"/>
              <a:gd name="connsiteY2" fmla="*/ 6143822 h 6143822"/>
              <a:gd name="connsiteX3" fmla="*/ 0 w 5955622"/>
              <a:gd name="connsiteY3" fmla="*/ 6127221 h 6143822"/>
              <a:gd name="connsiteX4" fmla="*/ 0 w 5955622"/>
              <a:gd name="connsiteY4" fmla="*/ 0 h 6143822"/>
              <a:gd name="connsiteX0" fmla="*/ 0 w 5955622"/>
              <a:gd name="connsiteY0" fmla="*/ 0 h 6143822"/>
              <a:gd name="connsiteX1" fmla="*/ 5955622 w 5955622"/>
              <a:gd name="connsiteY1" fmla="*/ 20140 h 6143822"/>
              <a:gd name="connsiteX2" fmla="*/ 5516477 w 5955622"/>
              <a:gd name="connsiteY2" fmla="*/ 6143822 h 6143822"/>
              <a:gd name="connsiteX3" fmla="*/ 0 w 5955622"/>
              <a:gd name="connsiteY3" fmla="*/ 6127221 h 6143822"/>
              <a:gd name="connsiteX4" fmla="*/ 0 w 5955622"/>
              <a:gd name="connsiteY4" fmla="*/ 0 h 6143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5622" h="6143822">
                <a:moveTo>
                  <a:pt x="0" y="0"/>
                </a:moveTo>
                <a:lnTo>
                  <a:pt x="5955622" y="20140"/>
                </a:lnTo>
                <a:lnTo>
                  <a:pt x="5516477" y="6143822"/>
                </a:lnTo>
                <a:lnTo>
                  <a:pt x="0" y="6127221"/>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tx1"/>
                </a:solidFill>
              </a:defRPr>
            </a:lvl1pPr>
          </a:lstStyle>
          <a:p>
            <a:pPr lvl="0"/>
            <a:r>
              <a:rPr lang="en-US"/>
              <a:t>Click to edit Master text styles</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p:nvPr>
        </p:nvSpPr>
        <p:spPr>
          <a:xfrm>
            <a:off x="371475" y="342317"/>
            <a:ext cx="6117000" cy="3086683"/>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6117000"/>
              <a:gd name="connsiteY0" fmla="*/ 0 h 3086683"/>
              <a:gd name="connsiteX1" fmla="*/ 6117000 w 6117000"/>
              <a:gd name="connsiteY1" fmla="*/ 0 h 3086683"/>
              <a:gd name="connsiteX2" fmla="*/ 5370240 w 6117000"/>
              <a:gd name="connsiteY2" fmla="*/ 3086683 h 3086683"/>
              <a:gd name="connsiteX3" fmla="*/ 0 w 6117000"/>
              <a:gd name="connsiteY3" fmla="*/ 3078370 h 3086683"/>
              <a:gd name="connsiteX4" fmla="*/ 0 w 6117000"/>
              <a:gd name="connsiteY4" fmla="*/ 0 h 3086683"/>
              <a:gd name="connsiteX0" fmla="*/ 0 w 6117000"/>
              <a:gd name="connsiteY0" fmla="*/ 0 h 3086683"/>
              <a:gd name="connsiteX1" fmla="*/ 6117000 w 6117000"/>
              <a:gd name="connsiteY1" fmla="*/ 0 h 3086683"/>
              <a:gd name="connsiteX2" fmla="*/ 5589315 w 6117000"/>
              <a:gd name="connsiteY2" fmla="*/ 3086683 h 3086683"/>
              <a:gd name="connsiteX3" fmla="*/ 0 w 6117000"/>
              <a:gd name="connsiteY3" fmla="*/ 3078370 h 3086683"/>
              <a:gd name="connsiteX4" fmla="*/ 0 w 6117000"/>
              <a:gd name="connsiteY4" fmla="*/ 0 h 308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000" h="3086683">
                <a:moveTo>
                  <a:pt x="0" y="0"/>
                </a:moveTo>
                <a:lnTo>
                  <a:pt x="6117000" y="0"/>
                </a:lnTo>
                <a:lnTo>
                  <a:pt x="5589315" y="308668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0">
                <a:solidFill>
                  <a:srgbClr val="414042"/>
                </a:solidFill>
              </a:defRPr>
            </a:lvl1pPr>
          </a:lstStyle>
          <a:p>
            <a:r>
              <a:rPr lang="en-US"/>
              <a:t>Click to edit Master title style</a:t>
            </a:r>
            <a:endParaRPr lang="en-GB"/>
          </a:p>
        </p:txBody>
      </p:sp>
      <p:sp>
        <p:nvSpPr>
          <p:cNvPr id="5" name="Picture Placeholder 9">
            <a:extLst>
              <a:ext uri="{FF2B5EF4-FFF2-40B4-BE49-F238E27FC236}">
                <a16:creationId xmlns:a16="http://schemas.microsoft.com/office/drawing/2014/main" id="{C466326C-EB4C-48B7-B329-326215405C9E}"/>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36112738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p:nvPr>
        </p:nvSpPr>
        <p:spPr>
          <a:xfrm>
            <a:off x="371475" y="1952625"/>
            <a:ext cx="5851428"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nSpc>
                <a:spcPct val="110000"/>
              </a:lnSpc>
              <a:spcBef>
                <a:spcPts val="600"/>
              </a:spcBef>
              <a:spcAft>
                <a:spcPts val="600"/>
              </a:spcAft>
              <a:buNone/>
              <a:defRPr sz="1600">
                <a:solidFill>
                  <a:schemeClr val="tx1"/>
                </a:solidFill>
              </a:defRPr>
            </a:lvl1pPr>
          </a:lstStyle>
          <a:p>
            <a:pPr lvl="0"/>
            <a:r>
              <a:rPr lang="en-US"/>
              <a:t>Click to edit Master text styles</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tx1"/>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7851"/>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Picture Placeholder 9">
            <a:extLst>
              <a:ext uri="{FF2B5EF4-FFF2-40B4-BE49-F238E27FC236}">
                <a16:creationId xmlns:a16="http://schemas.microsoft.com/office/drawing/2014/main" id="{73F5C584-1DC1-4092-9E76-58ECA5E25DA2}"/>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385838345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9971E0-4A52-44C7-AB3A-F57DADAD3A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tx1"/>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able Placeholder 7">
            <a:extLst>
              <a:ext uri="{FF2B5EF4-FFF2-40B4-BE49-F238E27FC236}">
                <a16:creationId xmlns:a16="http://schemas.microsoft.com/office/drawing/2014/main" id="{5FDA7AF8-5AFA-4FF8-BAD5-A3E103612BA5}"/>
              </a:ext>
            </a:extLst>
          </p:cNvPr>
          <p:cNvSpPr>
            <a:spLocks noGrp="1"/>
          </p:cNvSpPr>
          <p:nvPr>
            <p:ph type="tbl" sz="quarter" idx="14"/>
          </p:nvPr>
        </p:nvSpPr>
        <p:spPr>
          <a:xfrm>
            <a:off x="371475" y="1952625"/>
            <a:ext cx="4968875" cy="381635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endParaRPr lang="en-GB"/>
          </a:p>
        </p:txBody>
      </p:sp>
      <p:sp>
        <p:nvSpPr>
          <p:cNvPr id="7" name="Chart Placeholder 3">
            <a:extLst>
              <a:ext uri="{FF2B5EF4-FFF2-40B4-BE49-F238E27FC236}">
                <a16:creationId xmlns:a16="http://schemas.microsoft.com/office/drawing/2014/main" id="{C471BF40-986C-4A28-B804-4A4AE2650296}"/>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Tree>
    <p:extLst>
      <p:ext uri="{BB962C8B-B14F-4D97-AF65-F5344CB8AC3E}">
        <p14:creationId xmlns:p14="http://schemas.microsoft.com/office/powerpoint/2010/main" val="65595167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1952625"/>
            <a:ext cx="5844114" cy="381721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30427"/>
              <a:gd name="connsiteY0" fmla="*/ 13760 h 6141427"/>
              <a:gd name="connsiteX1" fmla="*/ 6030427 w 6030427"/>
              <a:gd name="connsiteY1" fmla="*/ 0 h 6141427"/>
              <a:gd name="connsiteX2" fmla="*/ 5261948 w 6030427"/>
              <a:gd name="connsiteY2" fmla="*/ 6141427 h 6141427"/>
              <a:gd name="connsiteX3" fmla="*/ 0 w 6030427"/>
              <a:gd name="connsiteY3" fmla="*/ 6140981 h 6141427"/>
              <a:gd name="connsiteX4" fmla="*/ 0 w 6030427"/>
              <a:gd name="connsiteY4" fmla="*/ 13760 h 6141427"/>
              <a:gd name="connsiteX0" fmla="*/ 0 w 6030427"/>
              <a:gd name="connsiteY0" fmla="*/ 13760 h 6141427"/>
              <a:gd name="connsiteX1" fmla="*/ 6030427 w 6030427"/>
              <a:gd name="connsiteY1" fmla="*/ 0 h 6141427"/>
              <a:gd name="connsiteX2" fmla="*/ 5340620 w 6030427"/>
              <a:gd name="connsiteY2" fmla="*/ 6141427 h 6141427"/>
              <a:gd name="connsiteX3" fmla="*/ 0 w 6030427"/>
              <a:gd name="connsiteY3" fmla="*/ 6140981 h 6141427"/>
              <a:gd name="connsiteX4" fmla="*/ 0 w 6030427"/>
              <a:gd name="connsiteY4" fmla="*/ 13760 h 6141427"/>
              <a:gd name="connsiteX0" fmla="*/ 0 w 6030427"/>
              <a:gd name="connsiteY0" fmla="*/ 6133 h 6133800"/>
              <a:gd name="connsiteX1" fmla="*/ 6030427 w 6030427"/>
              <a:gd name="connsiteY1" fmla="*/ 0 h 6133800"/>
              <a:gd name="connsiteX2" fmla="*/ 5340620 w 6030427"/>
              <a:gd name="connsiteY2" fmla="*/ 6133800 h 6133800"/>
              <a:gd name="connsiteX3" fmla="*/ 0 w 6030427"/>
              <a:gd name="connsiteY3" fmla="*/ 6133354 h 6133800"/>
              <a:gd name="connsiteX4" fmla="*/ 0 w 6030427"/>
              <a:gd name="connsiteY4" fmla="*/ 6133 h 613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27" h="6133800">
                <a:moveTo>
                  <a:pt x="0" y="6133"/>
                </a:moveTo>
                <a:lnTo>
                  <a:pt x="6030427" y="0"/>
                </a:lnTo>
                <a:lnTo>
                  <a:pt x="5340620" y="6133800"/>
                </a:lnTo>
                <a:lnTo>
                  <a:pt x="0" y="6133354"/>
                </a:lnTo>
                <a:lnTo>
                  <a:pt x="0" y="6133"/>
                </a:lnTo>
                <a:close/>
              </a:path>
            </a:pathLst>
          </a:custGeom>
        </p:spPr>
        <p:txBody>
          <a:bodyPr lIns="0" tIns="0" rIns="360000" bIns="0"/>
          <a:lstStyle>
            <a:lvl1pPr marL="0" indent="0">
              <a:lnSpc>
                <a:spcPct val="110000"/>
              </a:lnSpc>
              <a:spcBef>
                <a:spcPts val="600"/>
              </a:spcBef>
              <a:spcAft>
                <a:spcPts val="600"/>
              </a:spcAft>
              <a:buNone/>
              <a:defRPr sz="1600">
                <a:solidFill>
                  <a:schemeClr val="bg1"/>
                </a:solidFill>
              </a:defRPr>
            </a:lvl1pPr>
          </a:lstStyle>
          <a:p>
            <a:pPr lvl="0"/>
            <a:r>
              <a:rPr lang="en-US"/>
              <a:t>Add slide content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41120"/>
            <a:ext cx="6126525" cy="12237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893595"/>
              <a:gd name="connsiteY0" fmla="*/ 0 h 3082904"/>
              <a:gd name="connsiteX1" fmla="*/ 5702663 w 5893595"/>
              <a:gd name="connsiteY1" fmla="*/ 0 h 3082904"/>
              <a:gd name="connsiteX2" fmla="*/ 5893595 w 5893595"/>
              <a:gd name="connsiteY2" fmla="*/ 3082904 h 3082904"/>
              <a:gd name="connsiteX3" fmla="*/ 0 w 5893595"/>
              <a:gd name="connsiteY3" fmla="*/ 3078370 h 3082904"/>
              <a:gd name="connsiteX4" fmla="*/ 0 w 5893595"/>
              <a:gd name="connsiteY4" fmla="*/ 0 h 3082904"/>
              <a:gd name="connsiteX0" fmla="*/ 0 w 6126526"/>
              <a:gd name="connsiteY0" fmla="*/ 0 h 3082904"/>
              <a:gd name="connsiteX1" fmla="*/ 6126526 w 6126526"/>
              <a:gd name="connsiteY1" fmla="*/ 0 h 3082904"/>
              <a:gd name="connsiteX2" fmla="*/ 5893595 w 6126526"/>
              <a:gd name="connsiteY2" fmla="*/ 3082904 h 3082904"/>
              <a:gd name="connsiteX3" fmla="*/ 0 w 6126526"/>
              <a:gd name="connsiteY3" fmla="*/ 3078370 h 3082904"/>
              <a:gd name="connsiteX4" fmla="*/ 0 w 6126526"/>
              <a:gd name="connsiteY4" fmla="*/ 0 h 3082904"/>
              <a:gd name="connsiteX0" fmla="*/ 0 w 6126526"/>
              <a:gd name="connsiteY0" fmla="*/ 0 h 3082904"/>
              <a:gd name="connsiteX1" fmla="*/ 6126526 w 6126526"/>
              <a:gd name="connsiteY1" fmla="*/ 0 h 3082904"/>
              <a:gd name="connsiteX2" fmla="*/ 5907882 w 6126526"/>
              <a:gd name="connsiteY2" fmla="*/ 3082904 h 3082904"/>
              <a:gd name="connsiteX3" fmla="*/ 0 w 6126526"/>
              <a:gd name="connsiteY3" fmla="*/ 3078370 h 3082904"/>
              <a:gd name="connsiteX4" fmla="*/ 0 w 6126526"/>
              <a:gd name="connsiteY4" fmla="*/ 0 h 3082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6526" h="3082904">
                <a:moveTo>
                  <a:pt x="0" y="0"/>
                </a:moveTo>
                <a:lnTo>
                  <a:pt x="6126526" y="0"/>
                </a:lnTo>
                <a:lnTo>
                  <a:pt x="5907882" y="3082904"/>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bg1"/>
                </a:solidFill>
              </a:defRPr>
            </a:lvl1pPr>
          </a:lstStyle>
          <a:p>
            <a:r>
              <a:rPr lang="en-US"/>
              <a:t>Add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1475" y="1749765"/>
            <a:ext cx="586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Picture Placeholder 9">
            <a:extLst>
              <a:ext uri="{FF2B5EF4-FFF2-40B4-BE49-F238E27FC236}">
                <a16:creationId xmlns:a16="http://schemas.microsoft.com/office/drawing/2014/main" id="{A8B81BEC-C8AB-4C4F-9C1B-11706127F020}"/>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a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8E3FA-F43D-4EE6-9597-92DB0B9A9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tx1"/>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Chart Placeholder 3">
            <a:extLst>
              <a:ext uri="{FF2B5EF4-FFF2-40B4-BE49-F238E27FC236}">
                <a16:creationId xmlns:a16="http://schemas.microsoft.com/office/drawing/2014/main" id="{C471BF40-986C-4A28-B804-4A4AE2650296}"/>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10" name="Text Placeholder 20">
            <a:extLst>
              <a:ext uri="{FF2B5EF4-FFF2-40B4-BE49-F238E27FC236}">
                <a16:creationId xmlns:a16="http://schemas.microsoft.com/office/drawing/2014/main" id="{C424A8E2-E989-4207-B043-8D77D265A004}"/>
              </a:ext>
            </a:extLst>
          </p:cNvPr>
          <p:cNvSpPr>
            <a:spLocks noGrp="1"/>
          </p:cNvSpPr>
          <p:nvPr>
            <p:ph type="body" sz="quarter" idx="12"/>
          </p:nvPr>
        </p:nvSpPr>
        <p:spPr>
          <a:xfrm>
            <a:off x="371475" y="1952625"/>
            <a:ext cx="5851428"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nSpc>
                <a:spcPct val="110000"/>
              </a:lnSpc>
              <a:spcBef>
                <a:spcPts val="600"/>
              </a:spcBef>
              <a:spcAft>
                <a:spcPts val="600"/>
              </a:spcAft>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05601320"/>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p:nvPr>
        </p:nvSpPr>
        <p:spPr>
          <a:xfrm>
            <a:off x="371475" y="4439173"/>
            <a:ext cx="5414550" cy="1329802"/>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451205"/>
              <a:gd name="connsiteY0" fmla="*/ 35113 h 6162333"/>
              <a:gd name="connsiteX1" fmla="*/ 5451205 w 5451205"/>
              <a:gd name="connsiteY1" fmla="*/ 0 h 6162333"/>
              <a:gd name="connsiteX2" fmla="*/ 5309367 w 5451205"/>
              <a:gd name="connsiteY2" fmla="*/ 6127667 h 6162333"/>
              <a:gd name="connsiteX3" fmla="*/ 0 w 5451205"/>
              <a:gd name="connsiteY3" fmla="*/ 6162334 h 6162333"/>
              <a:gd name="connsiteX4" fmla="*/ 0 w 5451205"/>
              <a:gd name="connsiteY4" fmla="*/ 35113 h 6162333"/>
              <a:gd name="connsiteX0" fmla="*/ 0 w 5451205"/>
              <a:gd name="connsiteY0" fmla="*/ 35113 h 6162780"/>
              <a:gd name="connsiteX1" fmla="*/ 5451205 w 5451205"/>
              <a:gd name="connsiteY1" fmla="*/ 0 h 6162780"/>
              <a:gd name="connsiteX2" fmla="*/ 5301464 w 5451205"/>
              <a:gd name="connsiteY2" fmla="*/ 6162780 h 6162780"/>
              <a:gd name="connsiteX3" fmla="*/ 0 w 5451205"/>
              <a:gd name="connsiteY3" fmla="*/ 6162334 h 6162780"/>
              <a:gd name="connsiteX4" fmla="*/ 0 w 5451205"/>
              <a:gd name="connsiteY4" fmla="*/ 35113 h 6162780"/>
              <a:gd name="connsiteX0" fmla="*/ 0 w 5593461"/>
              <a:gd name="connsiteY0" fmla="*/ 0 h 6127667"/>
              <a:gd name="connsiteX1" fmla="*/ 5593461 w 5593461"/>
              <a:gd name="connsiteY1" fmla="*/ 0 h 6127667"/>
              <a:gd name="connsiteX2" fmla="*/ 5301464 w 5593461"/>
              <a:gd name="connsiteY2" fmla="*/ 6127667 h 6127667"/>
              <a:gd name="connsiteX3" fmla="*/ 0 w 5593461"/>
              <a:gd name="connsiteY3" fmla="*/ 6127221 h 6127667"/>
              <a:gd name="connsiteX4" fmla="*/ 0 w 5593461"/>
              <a:gd name="connsiteY4" fmla="*/ 0 h 6127667"/>
              <a:gd name="connsiteX0" fmla="*/ 0 w 5593461"/>
              <a:gd name="connsiteY0" fmla="*/ 0 h 6127667"/>
              <a:gd name="connsiteX1" fmla="*/ 5593461 w 5593461"/>
              <a:gd name="connsiteY1" fmla="*/ 0 h 6127667"/>
              <a:gd name="connsiteX2" fmla="*/ 5364689 w 5593461"/>
              <a:gd name="connsiteY2" fmla="*/ 6127667 h 6127667"/>
              <a:gd name="connsiteX3" fmla="*/ 0 w 5593461"/>
              <a:gd name="connsiteY3" fmla="*/ 6127221 h 6127667"/>
              <a:gd name="connsiteX4" fmla="*/ 0 w 5593461"/>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461" h="6127667">
                <a:moveTo>
                  <a:pt x="0" y="0"/>
                </a:moveTo>
                <a:lnTo>
                  <a:pt x="5593461" y="0"/>
                </a:lnTo>
                <a:lnTo>
                  <a:pt x="5364689" y="6127667"/>
                </a:lnTo>
                <a:lnTo>
                  <a:pt x="0" y="6127221"/>
                </a:lnTo>
                <a:lnTo>
                  <a:pt x="0" y="0"/>
                </a:lnTo>
                <a:close/>
              </a:path>
            </a:pathLst>
          </a:custGeom>
        </p:spPr>
        <p:txBody>
          <a:bodyPr lIns="0" tIns="0" rIns="360000" bIns="0"/>
          <a:lstStyle>
            <a:lvl1pPr marL="0" indent="0">
              <a:lnSpc>
                <a:spcPct val="110000"/>
              </a:lnSpc>
              <a:spcBef>
                <a:spcPts val="600"/>
              </a:spcBef>
              <a:spcAft>
                <a:spcPts val="600"/>
              </a:spcAft>
              <a:buNone/>
              <a:defRPr sz="1600">
                <a:solidFill>
                  <a:schemeClr val="tx1"/>
                </a:solidFill>
              </a:defRPr>
            </a:lvl1pPr>
          </a:lstStyle>
          <a:p>
            <a:pPr lvl="0"/>
            <a:r>
              <a:rPr lang="en-US"/>
              <a:t>Click to edit Master text styles</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1413469"/>
            <a:ext cx="5929664" cy="2692413"/>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862587"/>
              <a:gd name="connsiteY0" fmla="*/ 0 h 3078370"/>
              <a:gd name="connsiteX1" fmla="*/ 5862587 w 5862587"/>
              <a:gd name="connsiteY1" fmla="*/ 0 h 3078370"/>
              <a:gd name="connsiteX2" fmla="*/ 5569745 w 5862587"/>
              <a:gd name="connsiteY2" fmla="*/ 3070905 h 3078370"/>
              <a:gd name="connsiteX3" fmla="*/ 0 w 5862587"/>
              <a:gd name="connsiteY3" fmla="*/ 3078370 h 3078370"/>
              <a:gd name="connsiteX4" fmla="*/ 0 w 5862587"/>
              <a:gd name="connsiteY4" fmla="*/ 0 h 3078370"/>
              <a:gd name="connsiteX0" fmla="*/ 0 w 6222416"/>
              <a:gd name="connsiteY0" fmla="*/ 8712 h 3087082"/>
              <a:gd name="connsiteX1" fmla="*/ 6222416 w 6222416"/>
              <a:gd name="connsiteY1" fmla="*/ 0 h 3087082"/>
              <a:gd name="connsiteX2" fmla="*/ 5569745 w 6222416"/>
              <a:gd name="connsiteY2" fmla="*/ 3079617 h 3087082"/>
              <a:gd name="connsiteX3" fmla="*/ 0 w 6222416"/>
              <a:gd name="connsiteY3" fmla="*/ 3087082 h 3087082"/>
              <a:gd name="connsiteX4" fmla="*/ 0 w 6222416"/>
              <a:gd name="connsiteY4" fmla="*/ 8712 h 3087082"/>
              <a:gd name="connsiteX0" fmla="*/ 0 w 6222416"/>
              <a:gd name="connsiteY0" fmla="*/ 8712 h 3087082"/>
              <a:gd name="connsiteX1" fmla="*/ 6222416 w 6222416"/>
              <a:gd name="connsiteY1" fmla="*/ 0 h 3087082"/>
              <a:gd name="connsiteX2" fmla="*/ 5729669 w 6222416"/>
              <a:gd name="connsiteY2" fmla="*/ 3079617 h 3087082"/>
              <a:gd name="connsiteX3" fmla="*/ 0 w 6222416"/>
              <a:gd name="connsiteY3" fmla="*/ 3087082 h 3087082"/>
              <a:gd name="connsiteX4" fmla="*/ 0 w 6222416"/>
              <a:gd name="connsiteY4" fmla="*/ 8712 h 3087082"/>
              <a:gd name="connsiteX0" fmla="*/ 0 w 6222416"/>
              <a:gd name="connsiteY0" fmla="*/ 0 h 3078370"/>
              <a:gd name="connsiteX1" fmla="*/ 6222416 w 6222416"/>
              <a:gd name="connsiteY1" fmla="*/ 0 h 3078370"/>
              <a:gd name="connsiteX2" fmla="*/ 5729669 w 6222416"/>
              <a:gd name="connsiteY2" fmla="*/ 3070905 h 3078370"/>
              <a:gd name="connsiteX3" fmla="*/ 0 w 6222416"/>
              <a:gd name="connsiteY3" fmla="*/ 3078370 h 3078370"/>
              <a:gd name="connsiteX4" fmla="*/ 0 w 6222416"/>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416" h="3078370">
                <a:moveTo>
                  <a:pt x="0" y="0"/>
                </a:moveTo>
                <a:lnTo>
                  <a:pt x="6222416" y="0"/>
                </a:lnTo>
                <a:lnTo>
                  <a:pt x="5729669" y="3070905"/>
                </a:lnTo>
                <a:lnTo>
                  <a:pt x="0" y="3078370"/>
                </a:lnTo>
                <a:lnTo>
                  <a:pt x="0" y="0"/>
                </a:lnTo>
                <a:close/>
              </a:path>
            </a:pathLst>
          </a:custGeom>
        </p:spPr>
        <p:txBody>
          <a:bodyPr lIns="0" tIns="0" rIns="360000" bIns="0" anchor="b" anchorCtr="0"/>
          <a:lstStyle>
            <a:lvl1pPr>
              <a:lnSpc>
                <a:spcPct val="110000"/>
              </a:lnSpc>
              <a:spcBef>
                <a:spcPts val="1200"/>
              </a:spcBef>
              <a:spcAft>
                <a:spcPts val="1200"/>
              </a:spcAft>
              <a:defRPr sz="3200" b="0">
                <a:solidFill>
                  <a:schemeClr val="tx1"/>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1475" y="4263528"/>
            <a:ext cx="5436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2" name="Picture 1">
            <a:extLst>
              <a:ext uri="{FF2B5EF4-FFF2-40B4-BE49-F238E27FC236}">
                <a16:creationId xmlns:a16="http://schemas.microsoft.com/office/drawing/2014/main" id="{B02D4795-6A92-42E2-9E41-B6E82F3CAB2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82587" y="333375"/>
            <a:ext cx="1160645" cy="913699"/>
          </a:xfrm>
          <a:prstGeom prst="rect">
            <a:avLst/>
          </a:prstGeom>
        </p:spPr>
      </p:pic>
      <p:sp>
        <p:nvSpPr>
          <p:cNvPr id="8" name="Picture Placeholder 9">
            <a:extLst>
              <a:ext uri="{FF2B5EF4-FFF2-40B4-BE49-F238E27FC236}">
                <a16:creationId xmlns:a16="http://schemas.microsoft.com/office/drawing/2014/main" id="{18C0C175-354B-4846-A361-64754346A647}"/>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15040945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chemeClr val="tx1"/>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7851"/>
            <a:ext cx="586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71474" y="4185335"/>
            <a:ext cx="288000" cy="288000"/>
          </a:xfrm>
          <a:prstGeom prst="rect">
            <a:avLst/>
          </a:prstGeom>
        </p:spPr>
      </p:pic>
      <p:sp>
        <p:nvSpPr>
          <p:cNvPr id="20" name="Text Placeholder 20">
            <a:extLst>
              <a:ext uri="{FF2B5EF4-FFF2-40B4-BE49-F238E27FC236}">
                <a16:creationId xmlns:a16="http://schemas.microsoft.com/office/drawing/2014/main" id="{432BFE63-C9FA-4719-968D-263E960F3D63}"/>
              </a:ext>
            </a:extLst>
          </p:cNvPr>
          <p:cNvSpPr>
            <a:spLocks noGrp="1"/>
          </p:cNvSpPr>
          <p:nvPr>
            <p:ph type="body" sz="quarter" idx="12"/>
          </p:nvPr>
        </p:nvSpPr>
        <p:spPr>
          <a:xfrm>
            <a:off x="378497" y="1952625"/>
            <a:ext cx="5844405" cy="793201"/>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 name="connsiteX0" fmla="*/ 0 w 6041244"/>
              <a:gd name="connsiteY0" fmla="*/ 1 h 6127220"/>
              <a:gd name="connsiteX1" fmla="*/ 6041244 w 6041244"/>
              <a:gd name="connsiteY1" fmla="*/ 1494 h 6127220"/>
              <a:gd name="connsiteX2" fmla="*/ 5853576 w 6041244"/>
              <a:gd name="connsiteY2" fmla="*/ 6055597 h 6127220"/>
              <a:gd name="connsiteX3" fmla="*/ 0 w 6041244"/>
              <a:gd name="connsiteY3" fmla="*/ 6127222 h 6127220"/>
              <a:gd name="connsiteX4" fmla="*/ 0 w 6041244"/>
              <a:gd name="connsiteY4" fmla="*/ 1 h 6127220"/>
              <a:gd name="connsiteX0" fmla="*/ 0 w 6041244"/>
              <a:gd name="connsiteY0" fmla="*/ 1 h 6127220"/>
              <a:gd name="connsiteX1" fmla="*/ 6041244 w 6041244"/>
              <a:gd name="connsiteY1" fmla="*/ 1494 h 6127220"/>
              <a:gd name="connsiteX2" fmla="*/ 5878191 w 6041244"/>
              <a:gd name="connsiteY2" fmla="*/ 6092389 h 6127220"/>
              <a:gd name="connsiteX3" fmla="*/ 0 w 6041244"/>
              <a:gd name="connsiteY3" fmla="*/ 6127222 h 6127220"/>
              <a:gd name="connsiteX4" fmla="*/ 0 w 6041244"/>
              <a:gd name="connsiteY4" fmla="*/ 1 h 612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220">
                <a:moveTo>
                  <a:pt x="0" y="1"/>
                </a:moveTo>
                <a:lnTo>
                  <a:pt x="6041244" y="1494"/>
                </a:lnTo>
                <a:lnTo>
                  <a:pt x="5878191" y="6092389"/>
                </a:lnTo>
                <a:lnTo>
                  <a:pt x="0" y="6127222"/>
                </a:lnTo>
                <a:lnTo>
                  <a:pt x="0" y="1"/>
                </a:lnTo>
                <a:close/>
              </a:path>
            </a:pathLst>
          </a:custGeom>
        </p:spPr>
        <p:txBody>
          <a:bodyPr lIns="0" tIns="0" rIns="360000" bIns="0" anchor="ctr" anchorCtr="0"/>
          <a:lstStyle>
            <a:lvl1pPr marL="0" indent="0">
              <a:lnSpc>
                <a:spcPct val="110000"/>
              </a:lnSpc>
              <a:spcBef>
                <a:spcPts val="600"/>
              </a:spcBef>
              <a:spcAft>
                <a:spcPts val="600"/>
              </a:spcAft>
              <a:buNone/>
              <a:defRPr sz="1600">
                <a:solidFill>
                  <a:schemeClr val="tx1"/>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1" name="Picture Placeholder 9">
            <a:extLst>
              <a:ext uri="{FF2B5EF4-FFF2-40B4-BE49-F238E27FC236}">
                <a16:creationId xmlns:a16="http://schemas.microsoft.com/office/drawing/2014/main" id="{E3E9D246-F38C-4DCD-9A7C-3045AA4FCA9D}"/>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9"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9343076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800">
                <a:solidFill>
                  <a:schemeClr val="tx1"/>
                </a:solidFill>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193B8919-444F-4728-8654-7FDB18859F1B}"/>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7034737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800" noProof="0">
                <a:solidFill>
                  <a:schemeClr val="tx1"/>
                </a:solidFill>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9AF336DB-B93B-492D-A88D-AFB97FA64394}"/>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73464115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0">
                <a:solidFill>
                  <a:srgbClr val="FFFFFF"/>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rgbClr val="FFFFFF"/>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709858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0">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39265687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0">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306593439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7ED01E0-ED19-40D3-9B2F-F93D8562AA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836" y="360720"/>
            <a:ext cx="1181930" cy="930454"/>
          </a:xfrm>
          <a:prstGeom prst="rect">
            <a:avLst/>
          </a:prstGeom>
        </p:spPr>
      </p:pic>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0">
                <a:solidFill>
                  <a:srgbClr val="FFFFFF"/>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rgbClr val="FFFFFF"/>
                </a:solidFill>
              </a:defRPr>
            </a:lvl1pPr>
          </a:lstStyle>
          <a:p>
            <a:pPr lvl="0"/>
            <a:r>
              <a:rPr lang="en-GB" noProof="0"/>
              <a:t>Add the name here</a:t>
            </a:r>
          </a:p>
        </p:txBody>
      </p:sp>
    </p:spTree>
    <p:extLst>
      <p:ext uri="{BB962C8B-B14F-4D97-AF65-F5344CB8AC3E}">
        <p14:creationId xmlns:p14="http://schemas.microsoft.com/office/powerpoint/2010/main" val="3087640046"/>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5467-F2F4-4C43-8238-5C4A2139FDBD}"/>
              </a:ext>
            </a:extLst>
          </p:cNvPr>
          <p:cNvSpPr>
            <a:spLocks noGrp="1"/>
          </p:cNvSpPr>
          <p:nvPr>
            <p:ph type="title"/>
          </p:nvPr>
        </p:nvSpPr>
        <p:spPr>
          <a:xfrm>
            <a:off x="371475" y="333375"/>
            <a:ext cx="11449050" cy="3095625"/>
          </a:xfrm>
          <a:prstGeom prst="rect">
            <a:avLst/>
          </a:prstGeom>
        </p:spPr>
        <p:txBody>
          <a:bodyPr lIns="0" tIns="0" rIns="0" bIns="108000" anchor="b" anchorCtr="0"/>
          <a:lstStyle>
            <a:lvl1pPr>
              <a:lnSpc>
                <a:spcPct val="110000"/>
              </a:lnSpc>
              <a:spcBef>
                <a:spcPts val="1200"/>
              </a:spcBef>
              <a:spcAft>
                <a:spcPts val="1200"/>
              </a:spcAft>
              <a:defRPr b="0">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F3A0AB70-4084-4E91-BF32-1536920B8D9F}"/>
              </a:ext>
            </a:extLst>
          </p:cNvPr>
          <p:cNvSpPr>
            <a:spLocks noGrp="1"/>
          </p:cNvSpPr>
          <p:nvPr>
            <p:ph type="body" sz="quarter" idx="13"/>
          </p:nvPr>
        </p:nvSpPr>
        <p:spPr>
          <a:xfrm>
            <a:off x="371474" y="3429000"/>
            <a:ext cx="11449049" cy="2376488"/>
          </a:xfrm>
          <a:prstGeom prst="rect">
            <a:avLst/>
          </a:prstGeom>
        </p:spPr>
        <p:txBody>
          <a:bodyPr lIns="0" tIns="108000" rIns="0" bIns="0"/>
          <a:lstStyle>
            <a:lvl1pPr marL="0" indent="0">
              <a:lnSpc>
                <a:spcPct val="110000"/>
              </a:lnSpc>
              <a:spcBef>
                <a:spcPts val="1200"/>
              </a:spcBef>
              <a:spcAft>
                <a:spcPts val="1200"/>
              </a:spcAft>
              <a:buNone/>
              <a:defRPr>
                <a:solidFill>
                  <a:schemeClr val="tx1"/>
                </a:solidFill>
              </a:defRPr>
            </a:lvl1pPr>
            <a:lvl2pPr marL="0" indent="0">
              <a:lnSpc>
                <a:spcPct val="100000"/>
              </a:lnSpc>
              <a:spcBef>
                <a:spcPts val="1000"/>
              </a:spcBef>
              <a:buNone/>
              <a:defRPr/>
            </a:lvl2pPr>
            <a:lvl3pPr marL="0" indent="0">
              <a:lnSpc>
                <a:spcPct val="100000"/>
              </a:lnSpc>
              <a:spcBef>
                <a:spcPts val="1000"/>
              </a:spcBef>
              <a:buNone/>
              <a:defRPr/>
            </a:lvl3pPr>
            <a:lvl4pPr marL="0" indent="0">
              <a:lnSpc>
                <a:spcPct val="100000"/>
              </a:lnSpc>
              <a:spcBef>
                <a:spcPts val="1000"/>
              </a:spcBef>
              <a:buNone/>
              <a:defRPr/>
            </a:lvl4pPr>
            <a:lvl5pPr marL="0" indent="0">
              <a:lnSpc>
                <a:spcPct val="100000"/>
              </a:lnSpc>
              <a:spcBef>
                <a:spcPts val="1000"/>
              </a:spcBef>
              <a:buNone/>
              <a:defRPr/>
            </a:lvl5pPr>
          </a:lstStyle>
          <a:p>
            <a:pPr lvl="0"/>
            <a:r>
              <a:rPr lang="en-US"/>
              <a:t>Click to edit Master text styles</a:t>
            </a:r>
            <a:endParaRPr lang="en-GB"/>
          </a:p>
        </p:txBody>
      </p:sp>
    </p:spTree>
    <p:extLst>
      <p:ext uri="{BB962C8B-B14F-4D97-AF65-F5344CB8AC3E}">
        <p14:creationId xmlns:p14="http://schemas.microsoft.com/office/powerpoint/2010/main" val="8735948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E0FCC-C64B-4AEA-B969-9D0AA4D98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able Placeholder 7">
            <a:extLst>
              <a:ext uri="{FF2B5EF4-FFF2-40B4-BE49-F238E27FC236}">
                <a16:creationId xmlns:a16="http://schemas.microsoft.com/office/drawing/2014/main" id="{5FDA7AF8-5AFA-4FF8-BAD5-A3E103612BA5}"/>
              </a:ext>
            </a:extLst>
          </p:cNvPr>
          <p:cNvSpPr>
            <a:spLocks noGrp="1"/>
          </p:cNvSpPr>
          <p:nvPr>
            <p:ph type="tbl" sz="quarter" idx="14"/>
          </p:nvPr>
        </p:nvSpPr>
        <p:spPr>
          <a:xfrm>
            <a:off x="371475" y="1952625"/>
            <a:ext cx="4968875" cy="3816350"/>
          </a:xfrm>
          <a:prstGeom prst="rect">
            <a:avLst/>
          </a:prstGeom>
        </p:spPr>
        <p:txBody>
          <a:bodyPr lIns="0" tIns="0" rIns="0" bIns="0" anchor="ctr" anchorCtr="0"/>
          <a:lstStyle>
            <a:lvl1pPr marL="0" indent="0" algn="ctr">
              <a:lnSpc>
                <a:spcPct val="110000"/>
              </a:lnSpc>
              <a:spcBef>
                <a:spcPts val="600"/>
              </a:spcBef>
              <a:spcAft>
                <a:spcPts val="600"/>
              </a:spcAft>
              <a:buNone/>
              <a:defRPr>
                <a:solidFill>
                  <a:srgbClr val="FFFFFF"/>
                </a:solidFill>
              </a:defRPr>
            </a:lvl1pPr>
          </a:lstStyle>
          <a:p>
            <a:endParaRPr lang="en-GB"/>
          </a:p>
        </p:txBody>
      </p:sp>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0">
                <a:solidFill>
                  <a:schemeClr val="tx1"/>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7134941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0">
                <a:solidFill>
                  <a:srgbClr val="414042"/>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5" y="1952386"/>
            <a:ext cx="5364163"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
        <p:nvSpPr>
          <p:cNvPr id="6" name="Text Placeholder 6">
            <a:extLst>
              <a:ext uri="{FF2B5EF4-FFF2-40B4-BE49-F238E27FC236}">
                <a16:creationId xmlns:a16="http://schemas.microsoft.com/office/drawing/2014/main" id="{E4878E04-6C0D-49A3-8AD8-A53008F14A62}"/>
              </a:ext>
            </a:extLst>
          </p:cNvPr>
          <p:cNvSpPr>
            <a:spLocks noGrp="1"/>
          </p:cNvSpPr>
          <p:nvPr>
            <p:ph type="body" sz="quarter" idx="11"/>
          </p:nvPr>
        </p:nvSpPr>
        <p:spPr>
          <a:xfrm>
            <a:off x="6456364" y="1952625"/>
            <a:ext cx="5364162" cy="3853103"/>
          </a:xfrm>
          <a:prstGeom prst="rect">
            <a:avLst/>
          </a:prstGeom>
        </p:spPr>
        <p:txBody>
          <a:bodyPr lIns="0" tIns="0" rIns="0" bIns="0"/>
          <a:lstStyle>
            <a:lvl1pPr marL="0" indent="0">
              <a:lnSpc>
                <a:spcPct val="110000"/>
              </a:lnSpc>
              <a:spcBef>
                <a:spcPts val="600"/>
              </a:spcBef>
              <a:spcAft>
                <a:spcPts val="600"/>
              </a:spcAft>
              <a:buNone/>
              <a:defRPr sz="1600">
                <a:solidFill>
                  <a:schemeClr val="tx1"/>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330984197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68C18946-EF98-4811-80F0-4691C6841A82}"/>
              </a:ext>
            </a:extLst>
          </p:cNvPr>
          <p:cNvSpPr>
            <a:spLocks noGrp="1"/>
          </p:cNvSpPr>
          <p:nvPr>
            <p:ph type="title" hasCustomPrompt="1"/>
          </p:nvPr>
        </p:nvSpPr>
        <p:spPr>
          <a:xfrm>
            <a:off x="382589" y="1412876"/>
            <a:ext cx="11449051" cy="2738758"/>
          </a:xfrm>
          <a:prstGeom prst="rect">
            <a:avLst/>
          </a:prstGeom>
        </p:spPr>
        <p:txBody>
          <a:bodyPr lIns="0" tIns="0" rIns="0" bIns="0" anchor="b" anchorCtr="0"/>
          <a:lstStyle>
            <a:lvl1pPr>
              <a:lnSpc>
                <a:spcPct val="110000"/>
              </a:lnSpc>
              <a:spcBef>
                <a:spcPts val="1200"/>
              </a:spcBef>
              <a:spcAft>
                <a:spcPts val="1200"/>
              </a:spcAft>
              <a:defRPr sz="3200" b="0">
                <a:solidFill>
                  <a:schemeClr val="tx1"/>
                </a:solidFill>
              </a:defRPr>
            </a:lvl1pPr>
          </a:lstStyle>
          <a:p>
            <a:r>
              <a:rPr lang="en-GB" noProof="0"/>
              <a:t>Add your quote here</a:t>
            </a:r>
          </a:p>
        </p:txBody>
      </p:sp>
      <p:sp>
        <p:nvSpPr>
          <p:cNvPr id="6" name="Rectangle 5">
            <a:extLst>
              <a:ext uri="{FF2B5EF4-FFF2-40B4-BE49-F238E27FC236}">
                <a16:creationId xmlns:a16="http://schemas.microsoft.com/office/drawing/2014/main" id="{D14A3784-88F4-47D6-986D-F02FCE429EDF}"/>
              </a:ext>
            </a:extLst>
          </p:cNvPr>
          <p:cNvSpPr/>
          <p:nvPr userDrawn="1"/>
        </p:nvSpPr>
        <p:spPr>
          <a:xfrm>
            <a:off x="371475" y="4273573"/>
            <a:ext cx="11448000" cy="18000"/>
          </a:xfrm>
          <a:prstGeom prst="rect">
            <a:avLst/>
          </a:prstGeom>
          <a:solidFill>
            <a:srgbClr val="C9187E"/>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7">
            <a:extLst>
              <a:ext uri="{FF2B5EF4-FFF2-40B4-BE49-F238E27FC236}">
                <a16:creationId xmlns:a16="http://schemas.microsoft.com/office/drawing/2014/main" id="{E2785819-7B79-43D6-ABD8-76CBD908AAE6}"/>
              </a:ext>
            </a:extLst>
          </p:cNvPr>
          <p:cNvSpPr>
            <a:spLocks noGrp="1"/>
          </p:cNvSpPr>
          <p:nvPr>
            <p:ph type="body" sz="quarter" idx="10" hasCustomPrompt="1"/>
          </p:nvPr>
        </p:nvSpPr>
        <p:spPr>
          <a:xfrm>
            <a:off x="382588" y="4431650"/>
            <a:ext cx="11436350" cy="1356375"/>
          </a:xfrm>
          <a:prstGeom prst="rect">
            <a:avLst/>
          </a:prstGeom>
        </p:spPr>
        <p:txBody>
          <a:bodyPr lIns="0" tIns="0" rIns="0" bIns="0"/>
          <a:lstStyle>
            <a:lvl1pPr marL="0" indent="0">
              <a:lnSpc>
                <a:spcPct val="110000"/>
              </a:lnSpc>
              <a:spcBef>
                <a:spcPts val="600"/>
              </a:spcBef>
              <a:spcAft>
                <a:spcPts val="600"/>
              </a:spcAft>
              <a:buNone/>
              <a:defRPr sz="1600" i="1">
                <a:solidFill>
                  <a:schemeClr val="tx1"/>
                </a:solidFill>
              </a:defRPr>
            </a:lvl1pPr>
          </a:lstStyle>
          <a:p>
            <a:pPr lvl="0"/>
            <a:r>
              <a:rPr lang="en-GB" noProof="0"/>
              <a:t>Add the name here</a:t>
            </a:r>
          </a:p>
        </p:txBody>
      </p:sp>
      <p:pic>
        <p:nvPicPr>
          <p:cNvPr id="3" name="Picture 2">
            <a:extLst>
              <a:ext uri="{FF2B5EF4-FFF2-40B4-BE49-F238E27FC236}">
                <a16:creationId xmlns:a16="http://schemas.microsoft.com/office/drawing/2014/main" id="{0F5709F4-B0C9-490E-A230-BE4BEE81EDC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82587" y="333375"/>
            <a:ext cx="1160645" cy="913699"/>
          </a:xfrm>
          <a:prstGeom prst="rect">
            <a:avLst/>
          </a:prstGeom>
        </p:spPr>
      </p:pic>
    </p:spTree>
    <p:extLst>
      <p:ext uri="{BB962C8B-B14F-4D97-AF65-F5344CB8AC3E}">
        <p14:creationId xmlns:p14="http://schemas.microsoft.com/office/powerpoint/2010/main" val="3868930204"/>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dd image to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0003F1-CF20-4C81-96B6-7D6F43921AAF}"/>
              </a:ext>
            </a:extLst>
          </p:cNvPr>
          <p:cNvSpPr/>
          <p:nvPr userDrawn="1"/>
        </p:nvSpPr>
        <p:spPr>
          <a:xfrm>
            <a:off x="0" y="0"/>
            <a:ext cx="12199601" cy="6858000"/>
          </a:xfrm>
          <a:prstGeom prst="rect">
            <a:avLst/>
          </a:prstGeom>
          <a:gradFill flip="none" rotWithShape="1">
            <a:gsLst>
              <a:gs pos="0">
                <a:srgbClr val="000000">
                  <a:alpha val="65000"/>
                </a:srgbClr>
              </a:gs>
              <a:gs pos="100000">
                <a:srgbClr val="000000">
                  <a:alpha val="0"/>
                </a:srgbClr>
              </a:gs>
            </a:gsLst>
            <a:lin ang="17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ontserrat"/>
              <a:ea typeface="+mn-ea"/>
              <a:cs typeface="+mn-cs"/>
            </a:endParaRPr>
          </a:p>
        </p:txBody>
      </p:sp>
      <p:pic>
        <p:nvPicPr>
          <p:cNvPr id="5" name="Picture 4">
            <a:extLst>
              <a:ext uri="{FF2B5EF4-FFF2-40B4-BE49-F238E27FC236}">
                <a16:creationId xmlns:a16="http://schemas.microsoft.com/office/drawing/2014/main" id="{B9DB8636-F3C6-48EC-AF00-F43044539AA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1475" y="5953487"/>
            <a:ext cx="2330910" cy="720000"/>
          </a:xfrm>
          <a:prstGeom prst="rect">
            <a:avLst/>
          </a:prstGeom>
        </p:spPr>
      </p:pic>
    </p:spTree>
    <p:extLst>
      <p:ext uri="{BB962C8B-B14F-4D97-AF65-F5344CB8AC3E}">
        <p14:creationId xmlns:p14="http://schemas.microsoft.com/office/powerpoint/2010/main" val="60467486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14" name="Media Placeholder 13">
            <a:extLst>
              <a:ext uri="{FF2B5EF4-FFF2-40B4-BE49-F238E27FC236}">
                <a16:creationId xmlns:a16="http://schemas.microsoft.com/office/drawing/2014/main" id="{687A612B-E5DD-4AB1-BB7A-D95391930244}"/>
              </a:ext>
            </a:extLst>
          </p:cNvPr>
          <p:cNvSpPr>
            <a:spLocks noGrp="1"/>
          </p:cNvSpPr>
          <p:nvPr>
            <p:ph type="media" sz="quarter" idx="10" hasCustomPrompt="1"/>
          </p:nvPr>
        </p:nvSpPr>
        <p:spPr>
          <a:xfrm>
            <a:off x="0" y="0"/>
            <a:ext cx="12192000" cy="6858000"/>
          </a:xfrm>
          <a:prstGeom prst="rect">
            <a:avLst/>
          </a:prstGeom>
        </p:spPr>
        <p:txBody>
          <a:bodyPr lIns="0" tIns="0" rIns="0" bIns="0" anchor="ctr" anchorCtr="0"/>
          <a:lstStyle>
            <a:lvl1pPr marL="0" indent="0" algn="ctr">
              <a:lnSpc>
                <a:spcPct val="110000"/>
              </a:lnSpc>
              <a:spcBef>
                <a:spcPts val="600"/>
              </a:spcBef>
              <a:spcAft>
                <a:spcPts val="600"/>
              </a:spcAft>
              <a:buNone/>
              <a:defRPr/>
            </a:lvl1pPr>
          </a:lstStyle>
          <a:p>
            <a:r>
              <a:rPr lang="en-GB"/>
              <a:t>Click here to add a video</a:t>
            </a:r>
          </a:p>
        </p:txBody>
      </p:sp>
    </p:spTree>
    <p:extLst>
      <p:ext uri="{BB962C8B-B14F-4D97-AF65-F5344CB8AC3E}">
        <p14:creationId xmlns:p14="http://schemas.microsoft.com/office/powerpoint/2010/main" val="34444498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36BA082-469F-4367-84AF-777CC1BE1B46}"/>
              </a:ext>
            </a:extLst>
          </p:cNvPr>
          <p:cNvSpPr>
            <a:spLocks noGrp="1"/>
          </p:cNvSpPr>
          <p:nvPr>
            <p:ph type="body" sz="quarter" idx="10" hasCustomPrompt="1"/>
          </p:nvPr>
        </p:nvSpPr>
        <p:spPr>
          <a:xfrm>
            <a:off x="2341189" y="2887314"/>
            <a:ext cx="9419011" cy="1083373"/>
          </a:xfrm>
        </p:spPr>
        <p:txBody>
          <a:bodyPr rtlCol="0" anchor="b">
            <a:noAutofit/>
          </a:bodyPr>
          <a:lstStyle>
            <a:lvl1pPr>
              <a:lnSpc>
                <a:spcPct val="80000"/>
              </a:lnSpc>
              <a:defRPr sz="8000" b="1" spc="-133" baseline="0">
                <a:solidFill>
                  <a:schemeClr val="tx1"/>
                </a:solidFill>
              </a:defRPr>
            </a:lvl1pPr>
            <a:lvl2pPr>
              <a:defRPr sz="8800"/>
            </a:lvl2pPr>
            <a:lvl3pPr>
              <a:defRPr sz="8800"/>
            </a:lvl3pPr>
            <a:lvl4pPr>
              <a:defRPr sz="8800"/>
            </a:lvl4pPr>
            <a:lvl5pPr>
              <a:defRPr sz="8800"/>
            </a:lvl5pPr>
          </a:lstStyle>
          <a:p>
            <a:pPr lvl="0" rtl="0"/>
            <a:r>
              <a:rPr lang="cy-gb"/>
              <a:t>Title</a:t>
            </a:r>
          </a:p>
        </p:txBody>
      </p:sp>
      <p:sp>
        <p:nvSpPr>
          <p:cNvPr id="5" name="Text Placeholder 3">
            <a:extLst>
              <a:ext uri="{FF2B5EF4-FFF2-40B4-BE49-F238E27FC236}">
                <a16:creationId xmlns:a16="http://schemas.microsoft.com/office/drawing/2014/main" id="{6B43818F-66AF-484F-AF84-A7E86D537A1B}"/>
              </a:ext>
            </a:extLst>
          </p:cNvPr>
          <p:cNvSpPr>
            <a:spLocks noGrp="1"/>
          </p:cNvSpPr>
          <p:nvPr>
            <p:ph type="body" sz="quarter" idx="11" hasCustomPrompt="1"/>
          </p:nvPr>
        </p:nvSpPr>
        <p:spPr>
          <a:xfrm>
            <a:off x="2341189" y="3957808"/>
            <a:ext cx="9419011" cy="492443"/>
          </a:xfrm>
        </p:spPr>
        <p:txBody>
          <a:bodyPr wrap="square" rtlCol="0">
            <a:spAutoFit/>
          </a:bodyPr>
          <a:lstStyle>
            <a:lvl1pPr>
              <a:lnSpc>
                <a:spcPct val="100000"/>
              </a:lnSpc>
              <a:defRPr sz="3200">
                <a:solidFill>
                  <a:schemeClr val="tx1"/>
                </a:solidFill>
              </a:defRPr>
            </a:lvl1pPr>
            <a:lvl2pPr>
              <a:defRPr sz="8800"/>
            </a:lvl2pPr>
            <a:lvl3pPr>
              <a:defRPr sz="8800"/>
            </a:lvl3pPr>
            <a:lvl4pPr>
              <a:defRPr sz="8800"/>
            </a:lvl4pPr>
            <a:lvl5pPr>
              <a:defRPr sz="8800"/>
            </a:lvl5pPr>
          </a:lstStyle>
          <a:p>
            <a:pPr lvl="0" rtl="0"/>
            <a:r>
              <a:rPr lang="cy-gb"/>
              <a:t>Subtitle</a:t>
            </a:r>
          </a:p>
        </p:txBody>
      </p:sp>
      <p:sp>
        <p:nvSpPr>
          <p:cNvPr id="6" name="Text Placeholder 3">
            <a:extLst>
              <a:ext uri="{FF2B5EF4-FFF2-40B4-BE49-F238E27FC236}">
                <a16:creationId xmlns:a16="http://schemas.microsoft.com/office/drawing/2014/main" id="{C7A5C944-EAF9-41BF-AB92-C536E7461A54}"/>
              </a:ext>
            </a:extLst>
          </p:cNvPr>
          <p:cNvSpPr>
            <a:spLocks noGrp="1"/>
          </p:cNvSpPr>
          <p:nvPr>
            <p:ph type="body" sz="quarter" idx="12" hasCustomPrompt="1"/>
          </p:nvPr>
        </p:nvSpPr>
        <p:spPr>
          <a:xfrm>
            <a:off x="2341189" y="4491209"/>
            <a:ext cx="9419011" cy="328295"/>
          </a:xfrm>
        </p:spPr>
        <p:txBody>
          <a:bodyPr wrap="square" rtlCol="0">
            <a:spAutoFit/>
          </a:bodyPr>
          <a:lstStyle>
            <a:lvl1pPr>
              <a:lnSpc>
                <a:spcPct val="100000"/>
              </a:lnSpc>
              <a:defRPr sz="2133" b="1">
                <a:solidFill>
                  <a:schemeClr val="accent4"/>
                </a:solidFill>
              </a:defRPr>
            </a:lvl1pPr>
            <a:lvl2pPr>
              <a:defRPr sz="8800"/>
            </a:lvl2pPr>
            <a:lvl3pPr>
              <a:defRPr sz="8800"/>
            </a:lvl3pPr>
            <a:lvl4pPr>
              <a:defRPr sz="8800"/>
            </a:lvl4pPr>
            <a:lvl5pPr>
              <a:defRPr sz="8800"/>
            </a:lvl5pPr>
          </a:lstStyle>
          <a:p>
            <a:pPr lvl="0" rtl="0"/>
            <a:r>
              <a:rPr lang="cy-gb"/>
              <a:t>Subtitle</a:t>
            </a:r>
          </a:p>
        </p:txBody>
      </p:sp>
      <p:pic>
        <p:nvPicPr>
          <p:cNvPr id="8" name="Graphic 7">
            <a:extLst>
              <a:ext uri="{FF2B5EF4-FFF2-40B4-BE49-F238E27FC236}">
                <a16:creationId xmlns:a16="http://schemas.microsoft.com/office/drawing/2014/main" id="{5FCBA296-13D7-49CC-8072-CE50AF3D77E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22753" y="419093"/>
            <a:ext cx="1324800" cy="662400"/>
          </a:xfrm>
          <a:prstGeom prst="rect">
            <a:avLst/>
          </a:prstGeom>
        </p:spPr>
      </p:pic>
      <p:pic>
        <p:nvPicPr>
          <p:cNvPr id="7" name="Graphic 6">
            <a:extLst>
              <a:ext uri="{FF2B5EF4-FFF2-40B4-BE49-F238E27FC236}">
                <a16:creationId xmlns:a16="http://schemas.microsoft.com/office/drawing/2014/main" id="{59BB5BC9-F7D8-4D38-ABFD-71CCE1025A9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1774350454"/>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8678C-6862-4514-B38E-0928BC84B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 y="1316"/>
            <a:ext cx="12187937" cy="6855368"/>
          </a:xfrm>
          <a:prstGeom prst="rect">
            <a:avLst/>
          </a:prstGeom>
        </p:spPr>
      </p:pic>
      <p:pic>
        <p:nvPicPr>
          <p:cNvPr id="13" name="Picture 12">
            <a:extLst>
              <a:ext uri="{FF2B5EF4-FFF2-40B4-BE49-F238E27FC236}">
                <a16:creationId xmlns:a16="http://schemas.microsoft.com/office/drawing/2014/main" id="{C6B1C6DE-3AD5-4976-8F7A-41206F3473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27" y="419094"/>
            <a:ext cx="1325627" cy="663581"/>
          </a:xfrm>
          <a:prstGeom prst="rect">
            <a:avLst/>
          </a:prstGeom>
        </p:spPr>
      </p:pic>
      <p:sp>
        <p:nvSpPr>
          <p:cNvPr id="7" name="Text Placeholder 3">
            <a:extLst>
              <a:ext uri="{FF2B5EF4-FFF2-40B4-BE49-F238E27FC236}">
                <a16:creationId xmlns:a16="http://schemas.microsoft.com/office/drawing/2014/main" id="{FC8D20C2-6883-4880-A4DF-7F3BB08AE219}"/>
              </a:ext>
            </a:extLst>
          </p:cNvPr>
          <p:cNvSpPr>
            <a:spLocks noGrp="1"/>
          </p:cNvSpPr>
          <p:nvPr>
            <p:ph type="body" sz="quarter" idx="10" hasCustomPrompt="1"/>
          </p:nvPr>
        </p:nvSpPr>
        <p:spPr>
          <a:xfrm>
            <a:off x="6239934" y="1285875"/>
            <a:ext cx="4783935" cy="1083373"/>
          </a:xfrm>
        </p:spPr>
        <p:txBody>
          <a:bodyPr rtlCol="0" anchor="b">
            <a:noAutofit/>
          </a:bodyPr>
          <a:lstStyle>
            <a:lvl1pPr>
              <a:lnSpc>
                <a:spcPct val="80000"/>
              </a:lnSpc>
              <a:defRPr sz="8000" b="1" spc="-133" baseline="0">
                <a:solidFill>
                  <a:schemeClr val="bg1"/>
                </a:solidFill>
              </a:defRPr>
            </a:lvl1pPr>
            <a:lvl2pPr>
              <a:defRPr sz="8800"/>
            </a:lvl2pPr>
            <a:lvl3pPr>
              <a:defRPr sz="8800"/>
            </a:lvl3pPr>
            <a:lvl4pPr>
              <a:defRPr sz="8800"/>
            </a:lvl4pPr>
            <a:lvl5pPr>
              <a:defRPr sz="8800"/>
            </a:lvl5pPr>
          </a:lstStyle>
          <a:p>
            <a:pPr lvl="0" rtl="0"/>
            <a:r>
              <a:rPr lang="cy-gb"/>
              <a:t>Title</a:t>
            </a:r>
          </a:p>
        </p:txBody>
      </p:sp>
      <p:sp>
        <p:nvSpPr>
          <p:cNvPr id="8" name="Text Placeholder 3">
            <a:extLst>
              <a:ext uri="{FF2B5EF4-FFF2-40B4-BE49-F238E27FC236}">
                <a16:creationId xmlns:a16="http://schemas.microsoft.com/office/drawing/2014/main" id="{833E8489-A874-40DC-8BF5-3483DFC457D5}"/>
              </a:ext>
            </a:extLst>
          </p:cNvPr>
          <p:cNvSpPr>
            <a:spLocks noGrp="1"/>
          </p:cNvSpPr>
          <p:nvPr>
            <p:ph type="body" sz="quarter" idx="11" hasCustomPrompt="1"/>
          </p:nvPr>
        </p:nvSpPr>
        <p:spPr>
          <a:xfrm>
            <a:off x="6239934" y="2356369"/>
            <a:ext cx="4783935" cy="492443"/>
          </a:xfrm>
        </p:spPr>
        <p:txBody>
          <a:bodyPr wrap="square" rtlCol="0">
            <a:spAutoFit/>
          </a:bodyPr>
          <a:lstStyle>
            <a:lvl1pPr>
              <a:lnSpc>
                <a:spcPct val="100000"/>
              </a:lnSpc>
              <a:defRPr sz="3200">
                <a:solidFill>
                  <a:schemeClr val="bg1"/>
                </a:solidFill>
              </a:defRPr>
            </a:lvl1pPr>
            <a:lvl2pPr>
              <a:defRPr sz="8800"/>
            </a:lvl2pPr>
            <a:lvl3pPr>
              <a:defRPr sz="8800"/>
            </a:lvl3pPr>
            <a:lvl4pPr>
              <a:defRPr sz="8800"/>
            </a:lvl4pPr>
            <a:lvl5pPr>
              <a:defRPr sz="8800"/>
            </a:lvl5pPr>
          </a:lstStyle>
          <a:p>
            <a:pPr lvl="0" rtl="0"/>
            <a:r>
              <a:rPr lang="cy-gb"/>
              <a:t>Subtitle</a:t>
            </a:r>
          </a:p>
        </p:txBody>
      </p:sp>
      <p:sp>
        <p:nvSpPr>
          <p:cNvPr id="10" name="Text Placeholder 3">
            <a:extLst>
              <a:ext uri="{FF2B5EF4-FFF2-40B4-BE49-F238E27FC236}">
                <a16:creationId xmlns:a16="http://schemas.microsoft.com/office/drawing/2014/main" id="{3BAF161F-90FC-4A6D-970F-91F55A30A9F8}"/>
              </a:ext>
            </a:extLst>
          </p:cNvPr>
          <p:cNvSpPr>
            <a:spLocks noGrp="1"/>
          </p:cNvSpPr>
          <p:nvPr>
            <p:ph type="body" sz="quarter" idx="12" hasCustomPrompt="1"/>
          </p:nvPr>
        </p:nvSpPr>
        <p:spPr>
          <a:xfrm>
            <a:off x="6239934" y="2889770"/>
            <a:ext cx="4783935" cy="328295"/>
          </a:xfrm>
        </p:spPr>
        <p:txBody>
          <a:bodyPr wrap="square" rtlCol="0">
            <a:spAutoFit/>
          </a:bodyPr>
          <a:lstStyle>
            <a:lvl1pPr>
              <a:lnSpc>
                <a:spcPct val="100000"/>
              </a:lnSpc>
              <a:defRPr sz="2133" b="1">
                <a:solidFill>
                  <a:schemeClr val="bg1"/>
                </a:solidFill>
              </a:defRPr>
            </a:lvl1pPr>
            <a:lvl2pPr>
              <a:defRPr sz="8800"/>
            </a:lvl2pPr>
            <a:lvl3pPr>
              <a:defRPr sz="8800"/>
            </a:lvl3pPr>
            <a:lvl4pPr>
              <a:defRPr sz="8800"/>
            </a:lvl4pPr>
            <a:lvl5pPr>
              <a:defRPr sz="8800"/>
            </a:lvl5pPr>
          </a:lstStyle>
          <a:p>
            <a:pPr lvl="0" rtl="0"/>
            <a:r>
              <a:rPr lang="cy-gb"/>
              <a:t>Subtitle</a:t>
            </a:r>
          </a:p>
        </p:txBody>
      </p:sp>
      <p:pic>
        <p:nvPicPr>
          <p:cNvPr id="2" name="Graphic 1">
            <a:extLst>
              <a:ext uri="{FF2B5EF4-FFF2-40B4-BE49-F238E27FC236}">
                <a16:creationId xmlns:a16="http://schemas.microsoft.com/office/drawing/2014/main" id="{26E7CD0D-58BB-4AF1-8AA0-B3E89798D56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3334859916"/>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8678C-6862-4514-B38E-0928BC84B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 y="1316"/>
            <a:ext cx="12187937" cy="6855368"/>
          </a:xfrm>
          <a:prstGeom prst="rect">
            <a:avLst/>
          </a:prstGeom>
        </p:spPr>
      </p:pic>
      <p:pic>
        <p:nvPicPr>
          <p:cNvPr id="13" name="Picture 12">
            <a:extLst>
              <a:ext uri="{FF2B5EF4-FFF2-40B4-BE49-F238E27FC236}">
                <a16:creationId xmlns:a16="http://schemas.microsoft.com/office/drawing/2014/main" id="{C6B1C6DE-3AD5-4976-8F7A-41206F3473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27" y="419094"/>
            <a:ext cx="1325627" cy="663581"/>
          </a:xfrm>
          <a:prstGeom prst="rect">
            <a:avLst/>
          </a:prstGeom>
        </p:spPr>
      </p:pic>
      <p:sp>
        <p:nvSpPr>
          <p:cNvPr id="7" name="Text Placeholder 3">
            <a:extLst>
              <a:ext uri="{FF2B5EF4-FFF2-40B4-BE49-F238E27FC236}">
                <a16:creationId xmlns:a16="http://schemas.microsoft.com/office/drawing/2014/main" id="{FC8D20C2-6883-4880-A4DF-7F3BB08AE219}"/>
              </a:ext>
            </a:extLst>
          </p:cNvPr>
          <p:cNvSpPr>
            <a:spLocks noGrp="1"/>
          </p:cNvSpPr>
          <p:nvPr>
            <p:ph type="body" sz="quarter" idx="10" hasCustomPrompt="1"/>
          </p:nvPr>
        </p:nvSpPr>
        <p:spPr>
          <a:xfrm>
            <a:off x="444447" y="1082675"/>
            <a:ext cx="4783935" cy="1083373"/>
          </a:xfrm>
        </p:spPr>
        <p:txBody>
          <a:bodyPr rtlCol="0" anchor="b">
            <a:noAutofit/>
          </a:bodyPr>
          <a:lstStyle>
            <a:lvl1pPr>
              <a:lnSpc>
                <a:spcPct val="80000"/>
              </a:lnSpc>
              <a:defRPr sz="8000" b="1" spc="-133" baseline="0">
                <a:solidFill>
                  <a:schemeClr val="bg1"/>
                </a:solidFill>
              </a:defRPr>
            </a:lvl1pPr>
            <a:lvl2pPr>
              <a:defRPr sz="8800"/>
            </a:lvl2pPr>
            <a:lvl3pPr>
              <a:defRPr sz="8800"/>
            </a:lvl3pPr>
            <a:lvl4pPr>
              <a:defRPr sz="8800"/>
            </a:lvl4pPr>
            <a:lvl5pPr>
              <a:defRPr sz="8800"/>
            </a:lvl5pPr>
          </a:lstStyle>
          <a:p>
            <a:pPr lvl="0" rtl="0"/>
            <a:r>
              <a:rPr lang="cy-gb"/>
              <a:t>Title</a:t>
            </a:r>
          </a:p>
        </p:txBody>
      </p:sp>
      <p:sp>
        <p:nvSpPr>
          <p:cNvPr id="8" name="Text Placeholder 3">
            <a:extLst>
              <a:ext uri="{FF2B5EF4-FFF2-40B4-BE49-F238E27FC236}">
                <a16:creationId xmlns:a16="http://schemas.microsoft.com/office/drawing/2014/main" id="{833E8489-A874-40DC-8BF5-3483DFC457D5}"/>
              </a:ext>
            </a:extLst>
          </p:cNvPr>
          <p:cNvSpPr>
            <a:spLocks noGrp="1"/>
          </p:cNvSpPr>
          <p:nvPr>
            <p:ph type="body" sz="quarter" idx="11" hasCustomPrompt="1"/>
          </p:nvPr>
        </p:nvSpPr>
        <p:spPr>
          <a:xfrm>
            <a:off x="444447" y="2153169"/>
            <a:ext cx="4783935" cy="492443"/>
          </a:xfrm>
        </p:spPr>
        <p:txBody>
          <a:bodyPr wrap="square" rtlCol="0">
            <a:spAutoFit/>
          </a:bodyPr>
          <a:lstStyle>
            <a:lvl1pPr>
              <a:lnSpc>
                <a:spcPct val="100000"/>
              </a:lnSpc>
              <a:defRPr sz="3200">
                <a:solidFill>
                  <a:schemeClr val="bg1"/>
                </a:solidFill>
              </a:defRPr>
            </a:lvl1pPr>
            <a:lvl2pPr>
              <a:defRPr sz="8800"/>
            </a:lvl2pPr>
            <a:lvl3pPr>
              <a:defRPr sz="8800"/>
            </a:lvl3pPr>
            <a:lvl4pPr>
              <a:defRPr sz="8800"/>
            </a:lvl4pPr>
            <a:lvl5pPr>
              <a:defRPr sz="8800"/>
            </a:lvl5pPr>
          </a:lstStyle>
          <a:p>
            <a:pPr lvl="0" rtl="0"/>
            <a:r>
              <a:rPr lang="cy-gb"/>
              <a:t>Subtitle</a:t>
            </a:r>
          </a:p>
        </p:txBody>
      </p:sp>
      <p:sp>
        <p:nvSpPr>
          <p:cNvPr id="10" name="Text Placeholder 3">
            <a:extLst>
              <a:ext uri="{FF2B5EF4-FFF2-40B4-BE49-F238E27FC236}">
                <a16:creationId xmlns:a16="http://schemas.microsoft.com/office/drawing/2014/main" id="{3BAF161F-90FC-4A6D-970F-91F55A30A9F8}"/>
              </a:ext>
            </a:extLst>
          </p:cNvPr>
          <p:cNvSpPr>
            <a:spLocks noGrp="1"/>
          </p:cNvSpPr>
          <p:nvPr>
            <p:ph type="body" sz="quarter" idx="12" hasCustomPrompt="1"/>
          </p:nvPr>
        </p:nvSpPr>
        <p:spPr>
          <a:xfrm>
            <a:off x="444447" y="2686570"/>
            <a:ext cx="4783935" cy="328295"/>
          </a:xfrm>
        </p:spPr>
        <p:txBody>
          <a:bodyPr wrap="square" rtlCol="0">
            <a:spAutoFit/>
          </a:bodyPr>
          <a:lstStyle>
            <a:lvl1pPr>
              <a:lnSpc>
                <a:spcPct val="100000"/>
              </a:lnSpc>
              <a:defRPr sz="2133" b="1">
                <a:solidFill>
                  <a:schemeClr val="bg1"/>
                </a:solidFill>
              </a:defRPr>
            </a:lvl1pPr>
            <a:lvl2pPr>
              <a:defRPr sz="8800"/>
            </a:lvl2pPr>
            <a:lvl3pPr>
              <a:defRPr sz="8800"/>
            </a:lvl3pPr>
            <a:lvl4pPr>
              <a:defRPr sz="8800"/>
            </a:lvl4pPr>
            <a:lvl5pPr>
              <a:defRPr sz="8800"/>
            </a:lvl5pPr>
          </a:lstStyle>
          <a:p>
            <a:pPr lvl="0" rtl="0"/>
            <a:r>
              <a:rPr lang="cy-gb"/>
              <a:t>Subtitle</a:t>
            </a:r>
          </a:p>
        </p:txBody>
      </p:sp>
      <p:pic>
        <p:nvPicPr>
          <p:cNvPr id="11" name="Graphic 10">
            <a:extLst>
              <a:ext uri="{FF2B5EF4-FFF2-40B4-BE49-F238E27FC236}">
                <a16:creationId xmlns:a16="http://schemas.microsoft.com/office/drawing/2014/main" id="{94E6A612-A2AE-4327-8848-F822023EB22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2218249513"/>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8678C-6862-4514-B38E-0928BC84B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74"/>
            <a:ext cx="12192000" cy="6857653"/>
          </a:xfrm>
          <a:prstGeom prst="rect">
            <a:avLst/>
          </a:prstGeom>
        </p:spPr>
      </p:pic>
      <p:sp>
        <p:nvSpPr>
          <p:cNvPr id="4" name="Text Placeholder 3">
            <a:extLst>
              <a:ext uri="{FF2B5EF4-FFF2-40B4-BE49-F238E27FC236}">
                <a16:creationId xmlns:a16="http://schemas.microsoft.com/office/drawing/2014/main" id="{536BA082-469F-4367-84AF-777CC1BE1B46}"/>
              </a:ext>
            </a:extLst>
          </p:cNvPr>
          <p:cNvSpPr>
            <a:spLocks noGrp="1"/>
          </p:cNvSpPr>
          <p:nvPr>
            <p:ph type="body" sz="quarter" idx="10" hasCustomPrompt="1"/>
          </p:nvPr>
        </p:nvSpPr>
        <p:spPr>
          <a:xfrm>
            <a:off x="6976266" y="1908735"/>
            <a:ext cx="4783935" cy="1083373"/>
          </a:xfrm>
        </p:spPr>
        <p:txBody>
          <a:bodyPr rtlCol="0" anchor="b">
            <a:noAutofit/>
          </a:bodyPr>
          <a:lstStyle>
            <a:lvl1pPr>
              <a:lnSpc>
                <a:spcPct val="80000"/>
              </a:lnSpc>
              <a:defRPr sz="8000" b="1" spc="-133" baseline="0">
                <a:solidFill>
                  <a:schemeClr val="bg1"/>
                </a:solidFill>
              </a:defRPr>
            </a:lvl1pPr>
            <a:lvl2pPr>
              <a:defRPr sz="8800"/>
            </a:lvl2pPr>
            <a:lvl3pPr>
              <a:defRPr sz="8800"/>
            </a:lvl3pPr>
            <a:lvl4pPr>
              <a:defRPr sz="8800"/>
            </a:lvl4pPr>
            <a:lvl5pPr>
              <a:defRPr sz="8800"/>
            </a:lvl5pPr>
          </a:lstStyle>
          <a:p>
            <a:pPr lvl="0" rtl="0"/>
            <a:r>
              <a:rPr lang="cy-gb"/>
              <a:t>Title</a:t>
            </a:r>
            <a:endParaRPr lang="en-GB" dirty="0"/>
          </a:p>
        </p:txBody>
      </p:sp>
      <p:sp>
        <p:nvSpPr>
          <p:cNvPr id="5" name="Text Placeholder 3">
            <a:extLst>
              <a:ext uri="{FF2B5EF4-FFF2-40B4-BE49-F238E27FC236}">
                <a16:creationId xmlns:a16="http://schemas.microsoft.com/office/drawing/2014/main" id="{6B43818F-66AF-484F-AF84-A7E86D537A1B}"/>
              </a:ext>
            </a:extLst>
          </p:cNvPr>
          <p:cNvSpPr>
            <a:spLocks noGrp="1"/>
          </p:cNvSpPr>
          <p:nvPr>
            <p:ph type="body" sz="quarter" idx="11" hasCustomPrompt="1"/>
          </p:nvPr>
        </p:nvSpPr>
        <p:spPr>
          <a:xfrm>
            <a:off x="6976266" y="2979229"/>
            <a:ext cx="4783935" cy="492443"/>
          </a:xfrm>
        </p:spPr>
        <p:txBody>
          <a:bodyPr wrap="square" rtlCol="0">
            <a:spAutoFit/>
          </a:bodyPr>
          <a:lstStyle>
            <a:lvl1pPr>
              <a:lnSpc>
                <a:spcPct val="100000"/>
              </a:lnSpc>
              <a:defRPr sz="3200">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sp>
        <p:nvSpPr>
          <p:cNvPr id="6" name="Text Placeholder 3">
            <a:extLst>
              <a:ext uri="{FF2B5EF4-FFF2-40B4-BE49-F238E27FC236}">
                <a16:creationId xmlns:a16="http://schemas.microsoft.com/office/drawing/2014/main" id="{C7A5C944-EAF9-41BF-AB92-C536E7461A54}"/>
              </a:ext>
            </a:extLst>
          </p:cNvPr>
          <p:cNvSpPr>
            <a:spLocks noGrp="1"/>
          </p:cNvSpPr>
          <p:nvPr>
            <p:ph type="body" sz="quarter" idx="12" hasCustomPrompt="1"/>
          </p:nvPr>
        </p:nvSpPr>
        <p:spPr>
          <a:xfrm>
            <a:off x="6976266" y="3512630"/>
            <a:ext cx="4783935" cy="328295"/>
          </a:xfrm>
        </p:spPr>
        <p:txBody>
          <a:bodyPr wrap="square" rtlCol="0">
            <a:spAutoFit/>
          </a:bodyPr>
          <a:lstStyle>
            <a:lvl1pPr>
              <a:lnSpc>
                <a:spcPct val="100000"/>
              </a:lnSpc>
              <a:defRPr sz="2133" b="1">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pic>
        <p:nvPicPr>
          <p:cNvPr id="13" name="Picture 12">
            <a:extLst>
              <a:ext uri="{FF2B5EF4-FFF2-40B4-BE49-F238E27FC236}">
                <a16:creationId xmlns:a16="http://schemas.microsoft.com/office/drawing/2014/main" id="{C6B1C6DE-3AD5-4976-8F7A-41206F3473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27" y="419094"/>
            <a:ext cx="1325627" cy="663581"/>
          </a:xfrm>
          <a:prstGeom prst="rect">
            <a:avLst/>
          </a:prstGeom>
        </p:spPr>
      </p:pic>
      <p:pic>
        <p:nvPicPr>
          <p:cNvPr id="7" name="Graphic 6">
            <a:extLst>
              <a:ext uri="{FF2B5EF4-FFF2-40B4-BE49-F238E27FC236}">
                <a16:creationId xmlns:a16="http://schemas.microsoft.com/office/drawing/2014/main" id="{ED939050-F811-4BE3-8505-0E39FD108C0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2454532357"/>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AB520-7BC7-463D-98BB-A6609E9FA9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346" y="127"/>
            <a:ext cx="12186621" cy="6857744"/>
          </a:xfrm>
          <a:prstGeom prst="rect">
            <a:avLst/>
          </a:prstGeom>
        </p:spPr>
      </p:pic>
      <p:sp>
        <p:nvSpPr>
          <p:cNvPr id="4" name="Text Placeholder 3">
            <a:extLst>
              <a:ext uri="{FF2B5EF4-FFF2-40B4-BE49-F238E27FC236}">
                <a16:creationId xmlns:a16="http://schemas.microsoft.com/office/drawing/2014/main" id="{536BA082-469F-4367-84AF-777CC1BE1B46}"/>
              </a:ext>
            </a:extLst>
          </p:cNvPr>
          <p:cNvSpPr>
            <a:spLocks noGrp="1"/>
          </p:cNvSpPr>
          <p:nvPr>
            <p:ph type="body" sz="quarter" idx="10" hasCustomPrompt="1"/>
          </p:nvPr>
        </p:nvSpPr>
        <p:spPr>
          <a:xfrm>
            <a:off x="7256231" y="1908735"/>
            <a:ext cx="4503971" cy="1083373"/>
          </a:xfrm>
        </p:spPr>
        <p:txBody>
          <a:bodyPr rtlCol="0" anchor="b">
            <a:noAutofit/>
          </a:bodyPr>
          <a:lstStyle>
            <a:lvl1pPr>
              <a:lnSpc>
                <a:spcPct val="80000"/>
              </a:lnSpc>
              <a:defRPr sz="8000" b="1" spc="-133" baseline="0">
                <a:solidFill>
                  <a:schemeClr val="tx1"/>
                </a:solidFill>
              </a:defRPr>
            </a:lvl1pPr>
            <a:lvl2pPr>
              <a:defRPr sz="8800"/>
            </a:lvl2pPr>
            <a:lvl3pPr>
              <a:defRPr sz="8800"/>
            </a:lvl3pPr>
            <a:lvl4pPr>
              <a:defRPr sz="8800"/>
            </a:lvl4pPr>
            <a:lvl5pPr>
              <a:defRPr sz="8800"/>
            </a:lvl5pPr>
          </a:lstStyle>
          <a:p>
            <a:pPr lvl="0" rtl="0"/>
            <a:r>
              <a:rPr lang="cy-gb"/>
              <a:t>Title</a:t>
            </a:r>
            <a:endParaRPr lang="en-GB" dirty="0"/>
          </a:p>
        </p:txBody>
      </p:sp>
      <p:sp>
        <p:nvSpPr>
          <p:cNvPr id="5" name="Text Placeholder 3">
            <a:extLst>
              <a:ext uri="{FF2B5EF4-FFF2-40B4-BE49-F238E27FC236}">
                <a16:creationId xmlns:a16="http://schemas.microsoft.com/office/drawing/2014/main" id="{6B43818F-66AF-484F-AF84-A7E86D537A1B}"/>
              </a:ext>
            </a:extLst>
          </p:cNvPr>
          <p:cNvSpPr>
            <a:spLocks noGrp="1"/>
          </p:cNvSpPr>
          <p:nvPr>
            <p:ph type="body" sz="quarter" idx="11" hasCustomPrompt="1"/>
          </p:nvPr>
        </p:nvSpPr>
        <p:spPr>
          <a:xfrm>
            <a:off x="7256231" y="2979229"/>
            <a:ext cx="4503971" cy="492443"/>
          </a:xfrm>
        </p:spPr>
        <p:txBody>
          <a:bodyPr wrap="square" rtlCol="0">
            <a:spAutoFit/>
          </a:bodyPr>
          <a:lstStyle>
            <a:lvl1pPr>
              <a:lnSpc>
                <a:spcPct val="100000"/>
              </a:lnSpc>
              <a:defRPr sz="3200">
                <a:solidFill>
                  <a:schemeClr val="tx1"/>
                </a:solidFill>
              </a:defRPr>
            </a:lvl1pPr>
            <a:lvl2pPr>
              <a:defRPr sz="8800"/>
            </a:lvl2pPr>
            <a:lvl3pPr>
              <a:defRPr sz="8800"/>
            </a:lvl3pPr>
            <a:lvl4pPr>
              <a:defRPr sz="8800"/>
            </a:lvl4pPr>
            <a:lvl5pPr>
              <a:defRPr sz="8800"/>
            </a:lvl5pPr>
          </a:lstStyle>
          <a:p>
            <a:pPr lvl="0" rtl="0"/>
            <a:r>
              <a:rPr lang="cy-gb"/>
              <a:t>Subtitle</a:t>
            </a:r>
            <a:endParaRPr lang="en-GB" dirty="0"/>
          </a:p>
        </p:txBody>
      </p:sp>
      <p:sp>
        <p:nvSpPr>
          <p:cNvPr id="6" name="Text Placeholder 3">
            <a:extLst>
              <a:ext uri="{FF2B5EF4-FFF2-40B4-BE49-F238E27FC236}">
                <a16:creationId xmlns:a16="http://schemas.microsoft.com/office/drawing/2014/main" id="{C7A5C944-EAF9-41BF-AB92-C536E7461A54}"/>
              </a:ext>
            </a:extLst>
          </p:cNvPr>
          <p:cNvSpPr>
            <a:spLocks noGrp="1"/>
          </p:cNvSpPr>
          <p:nvPr>
            <p:ph type="body" sz="quarter" idx="12" hasCustomPrompt="1"/>
          </p:nvPr>
        </p:nvSpPr>
        <p:spPr>
          <a:xfrm>
            <a:off x="7256231" y="3512630"/>
            <a:ext cx="4503971" cy="328295"/>
          </a:xfrm>
        </p:spPr>
        <p:txBody>
          <a:bodyPr wrap="square" rtlCol="0">
            <a:spAutoFit/>
          </a:bodyPr>
          <a:lstStyle>
            <a:lvl1pPr>
              <a:lnSpc>
                <a:spcPct val="100000"/>
              </a:lnSpc>
              <a:defRPr sz="2133" b="1">
                <a:solidFill>
                  <a:schemeClr val="tx1"/>
                </a:solidFill>
              </a:defRPr>
            </a:lvl1pPr>
            <a:lvl2pPr>
              <a:defRPr sz="8800"/>
            </a:lvl2pPr>
            <a:lvl3pPr>
              <a:defRPr sz="8800"/>
            </a:lvl3pPr>
            <a:lvl4pPr>
              <a:defRPr sz="8800"/>
            </a:lvl4pPr>
            <a:lvl5pPr>
              <a:defRPr sz="8800"/>
            </a:lvl5pPr>
          </a:lstStyle>
          <a:p>
            <a:pPr lvl="0" rtl="0"/>
            <a:r>
              <a:rPr lang="cy-gb"/>
              <a:t>Subtitle</a:t>
            </a:r>
            <a:endParaRPr lang="en-GB" dirty="0"/>
          </a:p>
        </p:txBody>
      </p:sp>
      <p:pic>
        <p:nvPicPr>
          <p:cNvPr id="11" name="Picture 10">
            <a:extLst>
              <a:ext uri="{FF2B5EF4-FFF2-40B4-BE49-F238E27FC236}">
                <a16:creationId xmlns:a16="http://schemas.microsoft.com/office/drawing/2014/main" id="{7F97485A-6EB0-F84A-BC90-BDCCFB24F2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8950" y="412751"/>
            <a:ext cx="1338713" cy="669924"/>
          </a:xfrm>
          <a:prstGeom prst="rect">
            <a:avLst/>
          </a:prstGeom>
        </p:spPr>
      </p:pic>
      <p:pic>
        <p:nvPicPr>
          <p:cNvPr id="2" name="Graphic 1">
            <a:extLst>
              <a:ext uri="{FF2B5EF4-FFF2-40B4-BE49-F238E27FC236}">
                <a16:creationId xmlns:a16="http://schemas.microsoft.com/office/drawing/2014/main" id="{DFB5CE04-CAE0-4A91-B56D-A617326F212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4099042564"/>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4D198-6B19-49AA-A868-A7D5164520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88000" y="0"/>
            <a:ext cx="6516927" cy="6858000"/>
          </a:xfrm>
          <a:prstGeom prst="rect">
            <a:avLst/>
          </a:prstGeom>
        </p:spPr>
      </p:pic>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2749"/>
            <a:ext cx="586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7" name="Chart Placeholder 3">
            <a:extLst>
              <a:ext uri="{FF2B5EF4-FFF2-40B4-BE49-F238E27FC236}">
                <a16:creationId xmlns:a16="http://schemas.microsoft.com/office/drawing/2014/main" id="{C471BF40-986C-4A28-B804-4A4AE2650296}"/>
              </a:ext>
            </a:extLst>
          </p:cNvPr>
          <p:cNvSpPr>
            <a:spLocks noGrp="1"/>
          </p:cNvSpPr>
          <p:nvPr>
            <p:ph type="chart" sz="quarter" idx="15"/>
          </p:nvPr>
        </p:nvSpPr>
        <p:spPr>
          <a:xfrm>
            <a:off x="6851652" y="333375"/>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10" name="Text Placeholder 20">
            <a:extLst>
              <a:ext uri="{FF2B5EF4-FFF2-40B4-BE49-F238E27FC236}">
                <a16:creationId xmlns:a16="http://schemas.microsoft.com/office/drawing/2014/main" id="{C424A8E2-E989-4207-B043-8D77D265A004}"/>
              </a:ext>
            </a:extLst>
          </p:cNvPr>
          <p:cNvSpPr>
            <a:spLocks noGrp="1"/>
          </p:cNvSpPr>
          <p:nvPr>
            <p:ph type="body" sz="quarter" idx="12"/>
          </p:nvPr>
        </p:nvSpPr>
        <p:spPr>
          <a:xfrm>
            <a:off x="371475" y="1952625"/>
            <a:ext cx="5851428"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nSpc>
                <a:spcPct val="110000"/>
              </a:lnSpc>
              <a:spcBef>
                <a:spcPts val="600"/>
              </a:spcBef>
              <a:spcAft>
                <a:spcPts val="600"/>
              </a:spcAft>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9731547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8678C-6862-4514-B38E-0928BC84B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 y="1317"/>
            <a:ext cx="12187936" cy="6855367"/>
          </a:xfrm>
          <a:prstGeom prst="rect">
            <a:avLst/>
          </a:prstGeom>
        </p:spPr>
      </p:pic>
      <p:sp>
        <p:nvSpPr>
          <p:cNvPr id="4" name="Text Placeholder 3">
            <a:extLst>
              <a:ext uri="{FF2B5EF4-FFF2-40B4-BE49-F238E27FC236}">
                <a16:creationId xmlns:a16="http://schemas.microsoft.com/office/drawing/2014/main" id="{536BA082-469F-4367-84AF-777CC1BE1B46}"/>
              </a:ext>
            </a:extLst>
          </p:cNvPr>
          <p:cNvSpPr>
            <a:spLocks noGrp="1"/>
          </p:cNvSpPr>
          <p:nvPr>
            <p:ph type="body" sz="quarter" idx="10" hasCustomPrompt="1"/>
          </p:nvPr>
        </p:nvSpPr>
        <p:spPr>
          <a:xfrm>
            <a:off x="6158057" y="1146331"/>
            <a:ext cx="4783935" cy="1083373"/>
          </a:xfrm>
        </p:spPr>
        <p:txBody>
          <a:bodyPr rtlCol="0" anchor="b">
            <a:noAutofit/>
          </a:bodyPr>
          <a:lstStyle>
            <a:lvl1pPr>
              <a:lnSpc>
                <a:spcPct val="80000"/>
              </a:lnSpc>
              <a:defRPr sz="8000" b="1" spc="-133" baseline="0">
                <a:solidFill>
                  <a:schemeClr val="bg1"/>
                </a:solidFill>
              </a:defRPr>
            </a:lvl1pPr>
            <a:lvl2pPr>
              <a:defRPr sz="8800"/>
            </a:lvl2pPr>
            <a:lvl3pPr>
              <a:defRPr sz="8800"/>
            </a:lvl3pPr>
            <a:lvl4pPr>
              <a:defRPr sz="8800"/>
            </a:lvl4pPr>
            <a:lvl5pPr>
              <a:defRPr sz="8800"/>
            </a:lvl5pPr>
          </a:lstStyle>
          <a:p>
            <a:pPr lvl="0" rtl="0"/>
            <a:r>
              <a:rPr lang="cy-gb"/>
              <a:t>Title</a:t>
            </a:r>
            <a:endParaRPr lang="en-GB" dirty="0"/>
          </a:p>
        </p:txBody>
      </p:sp>
      <p:sp>
        <p:nvSpPr>
          <p:cNvPr id="5" name="Text Placeholder 3">
            <a:extLst>
              <a:ext uri="{FF2B5EF4-FFF2-40B4-BE49-F238E27FC236}">
                <a16:creationId xmlns:a16="http://schemas.microsoft.com/office/drawing/2014/main" id="{6B43818F-66AF-484F-AF84-A7E86D537A1B}"/>
              </a:ext>
            </a:extLst>
          </p:cNvPr>
          <p:cNvSpPr>
            <a:spLocks noGrp="1"/>
          </p:cNvSpPr>
          <p:nvPr>
            <p:ph type="body" sz="quarter" idx="11" hasCustomPrompt="1"/>
          </p:nvPr>
        </p:nvSpPr>
        <p:spPr>
          <a:xfrm>
            <a:off x="6158057" y="2216825"/>
            <a:ext cx="4783935" cy="492443"/>
          </a:xfrm>
        </p:spPr>
        <p:txBody>
          <a:bodyPr wrap="square" rtlCol="0">
            <a:spAutoFit/>
          </a:bodyPr>
          <a:lstStyle>
            <a:lvl1pPr>
              <a:lnSpc>
                <a:spcPct val="100000"/>
              </a:lnSpc>
              <a:defRPr sz="3200">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sp>
        <p:nvSpPr>
          <p:cNvPr id="6" name="Text Placeholder 3">
            <a:extLst>
              <a:ext uri="{FF2B5EF4-FFF2-40B4-BE49-F238E27FC236}">
                <a16:creationId xmlns:a16="http://schemas.microsoft.com/office/drawing/2014/main" id="{C7A5C944-EAF9-41BF-AB92-C536E7461A54}"/>
              </a:ext>
            </a:extLst>
          </p:cNvPr>
          <p:cNvSpPr>
            <a:spLocks noGrp="1"/>
          </p:cNvSpPr>
          <p:nvPr>
            <p:ph type="body" sz="quarter" idx="12" hasCustomPrompt="1"/>
          </p:nvPr>
        </p:nvSpPr>
        <p:spPr>
          <a:xfrm>
            <a:off x="6158057" y="2750226"/>
            <a:ext cx="4783935" cy="328295"/>
          </a:xfrm>
        </p:spPr>
        <p:txBody>
          <a:bodyPr wrap="square" rtlCol="0">
            <a:spAutoFit/>
          </a:bodyPr>
          <a:lstStyle>
            <a:lvl1pPr>
              <a:lnSpc>
                <a:spcPct val="100000"/>
              </a:lnSpc>
              <a:defRPr sz="2133" b="1">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pic>
        <p:nvPicPr>
          <p:cNvPr id="7" name="Picture 6">
            <a:extLst>
              <a:ext uri="{FF2B5EF4-FFF2-40B4-BE49-F238E27FC236}">
                <a16:creationId xmlns:a16="http://schemas.microsoft.com/office/drawing/2014/main" id="{E2E264C6-DB60-634D-B258-827B6E7D1A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27" y="419094"/>
            <a:ext cx="1325627" cy="663581"/>
          </a:xfrm>
          <a:prstGeom prst="rect">
            <a:avLst/>
          </a:prstGeom>
        </p:spPr>
      </p:pic>
      <p:pic>
        <p:nvPicPr>
          <p:cNvPr id="8" name="Graphic 7">
            <a:extLst>
              <a:ext uri="{FF2B5EF4-FFF2-40B4-BE49-F238E27FC236}">
                <a16:creationId xmlns:a16="http://schemas.microsoft.com/office/drawing/2014/main" id="{DBDED4CB-F990-4B36-967F-8FA35B3E588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3205223072"/>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Cov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88678C-6862-4514-B38E-0928BC84B9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 y="1315"/>
            <a:ext cx="12187936" cy="6855367"/>
          </a:xfrm>
          <a:prstGeom prst="rect">
            <a:avLst/>
          </a:prstGeom>
        </p:spPr>
      </p:pic>
      <p:sp>
        <p:nvSpPr>
          <p:cNvPr id="4" name="Text Placeholder 3">
            <a:extLst>
              <a:ext uri="{FF2B5EF4-FFF2-40B4-BE49-F238E27FC236}">
                <a16:creationId xmlns:a16="http://schemas.microsoft.com/office/drawing/2014/main" id="{536BA082-469F-4367-84AF-777CC1BE1B46}"/>
              </a:ext>
            </a:extLst>
          </p:cNvPr>
          <p:cNvSpPr>
            <a:spLocks noGrp="1"/>
          </p:cNvSpPr>
          <p:nvPr>
            <p:ph type="body" sz="quarter" idx="10" hasCustomPrompt="1"/>
          </p:nvPr>
        </p:nvSpPr>
        <p:spPr>
          <a:xfrm>
            <a:off x="444447" y="1082675"/>
            <a:ext cx="4783935" cy="1083373"/>
          </a:xfrm>
        </p:spPr>
        <p:txBody>
          <a:bodyPr rtlCol="0" anchor="b">
            <a:noAutofit/>
          </a:bodyPr>
          <a:lstStyle>
            <a:lvl1pPr>
              <a:lnSpc>
                <a:spcPct val="80000"/>
              </a:lnSpc>
              <a:defRPr sz="8000" b="1" spc="-133" baseline="0">
                <a:solidFill>
                  <a:schemeClr val="bg1"/>
                </a:solidFill>
              </a:defRPr>
            </a:lvl1pPr>
            <a:lvl2pPr>
              <a:defRPr sz="8800"/>
            </a:lvl2pPr>
            <a:lvl3pPr>
              <a:defRPr sz="8800"/>
            </a:lvl3pPr>
            <a:lvl4pPr>
              <a:defRPr sz="8800"/>
            </a:lvl4pPr>
            <a:lvl5pPr>
              <a:defRPr sz="8800"/>
            </a:lvl5pPr>
          </a:lstStyle>
          <a:p>
            <a:pPr lvl="0" rtl="0"/>
            <a:r>
              <a:rPr lang="cy-gb"/>
              <a:t>Title</a:t>
            </a:r>
            <a:endParaRPr lang="en-GB" dirty="0"/>
          </a:p>
        </p:txBody>
      </p:sp>
      <p:sp>
        <p:nvSpPr>
          <p:cNvPr id="5" name="Text Placeholder 3">
            <a:extLst>
              <a:ext uri="{FF2B5EF4-FFF2-40B4-BE49-F238E27FC236}">
                <a16:creationId xmlns:a16="http://schemas.microsoft.com/office/drawing/2014/main" id="{6B43818F-66AF-484F-AF84-A7E86D537A1B}"/>
              </a:ext>
            </a:extLst>
          </p:cNvPr>
          <p:cNvSpPr>
            <a:spLocks noGrp="1"/>
          </p:cNvSpPr>
          <p:nvPr>
            <p:ph type="body" sz="quarter" idx="11" hasCustomPrompt="1"/>
          </p:nvPr>
        </p:nvSpPr>
        <p:spPr>
          <a:xfrm>
            <a:off x="444447" y="2153169"/>
            <a:ext cx="4783935" cy="492443"/>
          </a:xfrm>
        </p:spPr>
        <p:txBody>
          <a:bodyPr wrap="square" rtlCol="0">
            <a:spAutoFit/>
          </a:bodyPr>
          <a:lstStyle>
            <a:lvl1pPr>
              <a:lnSpc>
                <a:spcPct val="100000"/>
              </a:lnSpc>
              <a:defRPr sz="3200">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sp>
        <p:nvSpPr>
          <p:cNvPr id="6" name="Text Placeholder 3">
            <a:extLst>
              <a:ext uri="{FF2B5EF4-FFF2-40B4-BE49-F238E27FC236}">
                <a16:creationId xmlns:a16="http://schemas.microsoft.com/office/drawing/2014/main" id="{C7A5C944-EAF9-41BF-AB92-C536E7461A54}"/>
              </a:ext>
            </a:extLst>
          </p:cNvPr>
          <p:cNvSpPr>
            <a:spLocks noGrp="1"/>
          </p:cNvSpPr>
          <p:nvPr>
            <p:ph type="body" sz="quarter" idx="12" hasCustomPrompt="1"/>
          </p:nvPr>
        </p:nvSpPr>
        <p:spPr>
          <a:xfrm>
            <a:off x="444447" y="2686570"/>
            <a:ext cx="4783935" cy="328295"/>
          </a:xfrm>
        </p:spPr>
        <p:txBody>
          <a:bodyPr wrap="square" rtlCol="0">
            <a:spAutoFit/>
          </a:bodyPr>
          <a:lstStyle>
            <a:lvl1pPr>
              <a:lnSpc>
                <a:spcPct val="100000"/>
              </a:lnSpc>
              <a:defRPr sz="2133" b="1">
                <a:solidFill>
                  <a:schemeClr val="bg1"/>
                </a:solidFill>
              </a:defRPr>
            </a:lvl1pPr>
            <a:lvl2pPr>
              <a:defRPr sz="8800"/>
            </a:lvl2pPr>
            <a:lvl3pPr>
              <a:defRPr sz="8800"/>
            </a:lvl3pPr>
            <a:lvl4pPr>
              <a:defRPr sz="8800"/>
            </a:lvl4pPr>
            <a:lvl5pPr>
              <a:defRPr sz="8800"/>
            </a:lvl5pPr>
          </a:lstStyle>
          <a:p>
            <a:pPr lvl="0" rtl="0"/>
            <a:r>
              <a:rPr lang="cy-gb"/>
              <a:t>Subtitle</a:t>
            </a:r>
            <a:endParaRPr lang="en-GB" dirty="0"/>
          </a:p>
        </p:txBody>
      </p:sp>
      <p:pic>
        <p:nvPicPr>
          <p:cNvPr id="13" name="Picture 12">
            <a:extLst>
              <a:ext uri="{FF2B5EF4-FFF2-40B4-BE49-F238E27FC236}">
                <a16:creationId xmlns:a16="http://schemas.microsoft.com/office/drawing/2014/main" id="{C6B1C6DE-3AD5-4976-8F7A-41206F3473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1927" y="419094"/>
            <a:ext cx="1325627" cy="663581"/>
          </a:xfrm>
          <a:prstGeom prst="rect">
            <a:avLst/>
          </a:prstGeom>
        </p:spPr>
      </p:pic>
      <p:pic>
        <p:nvPicPr>
          <p:cNvPr id="7" name="Graphic 6">
            <a:extLst>
              <a:ext uri="{FF2B5EF4-FFF2-40B4-BE49-F238E27FC236}">
                <a16:creationId xmlns:a16="http://schemas.microsoft.com/office/drawing/2014/main" id="{78A0562C-8D76-4A7C-A7E1-FE8CEB09E84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588831134"/>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llustra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DBAE01-6BFA-457A-82E7-0B8EDEE57C37}"/>
              </a:ext>
            </a:extLst>
          </p:cNvPr>
          <p:cNvSpPr>
            <a:spLocks noGrp="1"/>
          </p:cNvSpPr>
          <p:nvPr>
            <p:ph type="pic" sz="quarter" idx="10"/>
          </p:nvPr>
        </p:nvSpPr>
        <p:spPr>
          <a:xfrm>
            <a:off x="0" y="0"/>
            <a:ext cx="12192000" cy="6858000"/>
          </a:xfrm>
        </p:spPr>
        <p:txBody>
          <a:bodyPr rtlCol="0" anchor="ctr">
            <a:noAutofit/>
          </a:bodyPr>
          <a:lstStyle>
            <a:lvl1pPr algn="ctr">
              <a:defRPr sz="1467"/>
            </a:lvl1pPr>
          </a:lstStyle>
          <a:p>
            <a:pPr rtl="0"/>
            <a:r>
              <a:rPr lang="cy-gb"/>
              <a:t>Click icon to add picture</a:t>
            </a:r>
            <a:endParaRPr lang="en-GB" dirty="0"/>
          </a:p>
        </p:txBody>
      </p:sp>
      <p:sp>
        <p:nvSpPr>
          <p:cNvPr id="4" name="Text Placeholder 3">
            <a:extLst>
              <a:ext uri="{FF2B5EF4-FFF2-40B4-BE49-F238E27FC236}">
                <a16:creationId xmlns:a16="http://schemas.microsoft.com/office/drawing/2014/main" id="{24AB4D9C-5D44-47AC-BCB5-8F5979F4F512}"/>
              </a:ext>
            </a:extLst>
          </p:cNvPr>
          <p:cNvSpPr>
            <a:spLocks noGrp="1"/>
          </p:cNvSpPr>
          <p:nvPr>
            <p:ph type="body" sz="quarter" idx="11"/>
          </p:nvPr>
        </p:nvSpPr>
        <p:spPr>
          <a:xfrm>
            <a:off x="9169400" y="404284"/>
            <a:ext cx="2590800" cy="2754259"/>
          </a:xfrm>
        </p:spPr>
        <p:txBody>
          <a:bodyPr rtlCol="0"/>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2579987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ABEF8-0CD1-40D1-AA31-2A068BCE27AF}"/>
              </a:ext>
            </a:extLst>
          </p:cNvPr>
          <p:cNvSpPr>
            <a:spLocks noGrp="1"/>
          </p:cNvSpPr>
          <p:nvPr>
            <p:ph type="title"/>
          </p:nvPr>
        </p:nvSpPr>
        <p:spPr/>
        <p:txBody>
          <a:bodyPr rtlCol="0"/>
          <a:lstStyle/>
          <a:p>
            <a:pPr rtl="0"/>
            <a:r>
              <a:rPr lang="cy-gb"/>
              <a:t>Click to edit Master title style</a:t>
            </a:r>
            <a:endParaRPr lang="en-GB" dirty="0"/>
          </a:p>
        </p:txBody>
      </p:sp>
    </p:spTree>
    <p:extLst>
      <p:ext uri="{BB962C8B-B14F-4D97-AF65-F5344CB8AC3E}">
        <p14:creationId xmlns:p14="http://schemas.microsoft.com/office/powerpoint/2010/main" val="657369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3A682F65-1FEA-472C-8176-A5F027B3FE8F}"/>
              </a:ext>
            </a:extLst>
          </p:cNvPr>
          <p:cNvSpPr>
            <a:spLocks noGrp="1"/>
          </p:cNvSpPr>
          <p:nvPr>
            <p:ph type="body" sz="quarter" idx="11"/>
          </p:nvPr>
        </p:nvSpPr>
        <p:spPr>
          <a:xfrm>
            <a:off x="431800"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7" name="Text Placeholder 5">
            <a:extLst>
              <a:ext uri="{FF2B5EF4-FFF2-40B4-BE49-F238E27FC236}">
                <a16:creationId xmlns:a16="http://schemas.microsoft.com/office/drawing/2014/main" id="{A3A0EED6-568C-46D3-887A-319ECE92B2C7}"/>
              </a:ext>
            </a:extLst>
          </p:cNvPr>
          <p:cNvSpPr>
            <a:spLocks noGrp="1"/>
          </p:cNvSpPr>
          <p:nvPr>
            <p:ph type="body" sz="quarter" idx="12"/>
          </p:nvPr>
        </p:nvSpPr>
        <p:spPr>
          <a:xfrm>
            <a:off x="3335933" y="1892300"/>
            <a:ext cx="842426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1304829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3A682F65-1FEA-472C-8176-A5F027B3FE8F}"/>
              </a:ext>
            </a:extLst>
          </p:cNvPr>
          <p:cNvSpPr>
            <a:spLocks noGrp="1"/>
          </p:cNvSpPr>
          <p:nvPr>
            <p:ph type="body" sz="quarter" idx="11"/>
          </p:nvPr>
        </p:nvSpPr>
        <p:spPr>
          <a:xfrm>
            <a:off x="431800" y="1892300"/>
            <a:ext cx="844761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320198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4" name="Text Placeholder 5">
            <a:extLst>
              <a:ext uri="{FF2B5EF4-FFF2-40B4-BE49-F238E27FC236}">
                <a16:creationId xmlns:a16="http://schemas.microsoft.com/office/drawing/2014/main" id="{EFA65988-6343-4104-8505-7566F3770959}"/>
              </a:ext>
            </a:extLst>
          </p:cNvPr>
          <p:cNvSpPr>
            <a:spLocks noGrp="1"/>
          </p:cNvSpPr>
          <p:nvPr>
            <p:ph type="body" sz="quarter" idx="11"/>
          </p:nvPr>
        </p:nvSpPr>
        <p:spPr>
          <a:xfrm>
            <a:off x="431800" y="1892299"/>
            <a:ext cx="5520267" cy="3600000"/>
          </a:xfrm>
        </p:spPr>
        <p:txBody>
          <a:bodyPr rtlCol="0">
            <a:no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5" name="Text Placeholder 5">
            <a:extLst>
              <a:ext uri="{FF2B5EF4-FFF2-40B4-BE49-F238E27FC236}">
                <a16:creationId xmlns:a16="http://schemas.microsoft.com/office/drawing/2014/main" id="{AEB56C58-B04A-4E0D-A416-78221973852F}"/>
              </a:ext>
            </a:extLst>
          </p:cNvPr>
          <p:cNvSpPr>
            <a:spLocks noGrp="1"/>
          </p:cNvSpPr>
          <p:nvPr>
            <p:ph type="body" sz="quarter" idx="12"/>
          </p:nvPr>
        </p:nvSpPr>
        <p:spPr>
          <a:xfrm>
            <a:off x="6239933" y="1892300"/>
            <a:ext cx="552026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1439413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message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1892300"/>
            <a:ext cx="2616000" cy="3600000"/>
          </a:xfrm>
        </p:spPr>
        <p:txBody>
          <a:bodyPr rtlCol="0">
            <a:no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3788247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message box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3A682F65-1FEA-472C-8176-A5F027B3FE8F}"/>
              </a:ext>
            </a:extLst>
          </p:cNvPr>
          <p:cNvSpPr>
            <a:spLocks noGrp="1"/>
          </p:cNvSpPr>
          <p:nvPr>
            <p:ph type="body" sz="quarter" idx="11"/>
          </p:nvPr>
        </p:nvSpPr>
        <p:spPr>
          <a:xfrm>
            <a:off x="431800" y="1892300"/>
            <a:ext cx="2616000" cy="3600000"/>
          </a:xfrm>
          <a:ln>
            <a:solidFill>
              <a:schemeClr val="accent4"/>
            </a:solidFill>
          </a:ln>
        </p:spPr>
        <p:txBody>
          <a:bodyPr lIns="72000" tIns="72000" rIns="72000" bIns="72000" rtlCol="0">
            <a:no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7" name="Text Placeholder 5">
            <a:extLst>
              <a:ext uri="{FF2B5EF4-FFF2-40B4-BE49-F238E27FC236}">
                <a16:creationId xmlns:a16="http://schemas.microsoft.com/office/drawing/2014/main" id="{A3A0EED6-568C-46D3-887A-319ECE92B2C7}"/>
              </a:ext>
            </a:extLst>
          </p:cNvPr>
          <p:cNvSpPr>
            <a:spLocks noGrp="1"/>
          </p:cNvSpPr>
          <p:nvPr>
            <p:ph type="body" sz="quarter" idx="12"/>
          </p:nvPr>
        </p:nvSpPr>
        <p:spPr>
          <a:xfrm>
            <a:off x="3335933" y="1892300"/>
            <a:ext cx="842426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4206307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Key message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3A682F65-1FEA-472C-8176-A5F027B3FE8F}"/>
              </a:ext>
            </a:extLst>
          </p:cNvPr>
          <p:cNvSpPr>
            <a:spLocks noGrp="1"/>
          </p:cNvSpPr>
          <p:nvPr>
            <p:ph type="body" sz="quarter" idx="11"/>
          </p:nvPr>
        </p:nvSpPr>
        <p:spPr>
          <a:xfrm>
            <a:off x="9144200" y="1892300"/>
            <a:ext cx="2616000" cy="3600000"/>
          </a:xfrm>
          <a:ln>
            <a:solidFill>
              <a:schemeClr val="accent4"/>
            </a:solidFill>
          </a:ln>
        </p:spPr>
        <p:txBody>
          <a:bodyPr lIns="72000" tIns="72000" rIns="72000" bIns="72000" rtlCol="0">
            <a:no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7" name="Text Placeholder 5">
            <a:extLst>
              <a:ext uri="{FF2B5EF4-FFF2-40B4-BE49-F238E27FC236}">
                <a16:creationId xmlns:a16="http://schemas.microsoft.com/office/drawing/2014/main" id="{A3A0EED6-568C-46D3-887A-319ECE92B2C7}"/>
              </a:ext>
            </a:extLst>
          </p:cNvPr>
          <p:cNvSpPr>
            <a:spLocks noGrp="1"/>
          </p:cNvSpPr>
          <p:nvPr>
            <p:ph type="body" sz="quarter" idx="12"/>
          </p:nvPr>
        </p:nvSpPr>
        <p:spPr>
          <a:xfrm>
            <a:off x="431800" y="1892300"/>
            <a:ext cx="842426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46564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4431650"/>
            <a:ext cx="5403424" cy="1337325"/>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451205"/>
              <a:gd name="connsiteY0" fmla="*/ 35113 h 6162333"/>
              <a:gd name="connsiteX1" fmla="*/ 5451205 w 5451205"/>
              <a:gd name="connsiteY1" fmla="*/ 0 h 6162333"/>
              <a:gd name="connsiteX2" fmla="*/ 5309367 w 5451205"/>
              <a:gd name="connsiteY2" fmla="*/ 6127667 h 6162333"/>
              <a:gd name="connsiteX3" fmla="*/ 0 w 5451205"/>
              <a:gd name="connsiteY3" fmla="*/ 6162334 h 6162333"/>
              <a:gd name="connsiteX4" fmla="*/ 0 w 5451205"/>
              <a:gd name="connsiteY4" fmla="*/ 35113 h 6162333"/>
              <a:gd name="connsiteX0" fmla="*/ 0 w 5451205"/>
              <a:gd name="connsiteY0" fmla="*/ 35113 h 6162780"/>
              <a:gd name="connsiteX1" fmla="*/ 5451205 w 5451205"/>
              <a:gd name="connsiteY1" fmla="*/ 0 h 6162780"/>
              <a:gd name="connsiteX2" fmla="*/ 5301464 w 5451205"/>
              <a:gd name="connsiteY2" fmla="*/ 6162780 h 6162780"/>
              <a:gd name="connsiteX3" fmla="*/ 0 w 5451205"/>
              <a:gd name="connsiteY3" fmla="*/ 6162334 h 6162780"/>
              <a:gd name="connsiteX4" fmla="*/ 0 w 5451205"/>
              <a:gd name="connsiteY4" fmla="*/ 35113 h 6162780"/>
              <a:gd name="connsiteX0" fmla="*/ 0 w 5604168"/>
              <a:gd name="connsiteY0" fmla="*/ 35113 h 6162780"/>
              <a:gd name="connsiteX1" fmla="*/ 5604168 w 5604168"/>
              <a:gd name="connsiteY1" fmla="*/ 0 h 6162780"/>
              <a:gd name="connsiteX2" fmla="*/ 5301464 w 5604168"/>
              <a:gd name="connsiteY2" fmla="*/ 6162780 h 6162780"/>
              <a:gd name="connsiteX3" fmla="*/ 0 w 5604168"/>
              <a:gd name="connsiteY3" fmla="*/ 6162334 h 6162780"/>
              <a:gd name="connsiteX4" fmla="*/ 0 w 5604168"/>
              <a:gd name="connsiteY4" fmla="*/ 35113 h 6162780"/>
              <a:gd name="connsiteX0" fmla="*/ 0 w 5604168"/>
              <a:gd name="connsiteY0" fmla="*/ 35113 h 6162333"/>
              <a:gd name="connsiteX1" fmla="*/ 5604168 w 5604168"/>
              <a:gd name="connsiteY1" fmla="*/ 0 h 6162333"/>
              <a:gd name="connsiteX2" fmla="*/ 5342254 w 5604168"/>
              <a:gd name="connsiteY2" fmla="*/ 6072165 h 6162333"/>
              <a:gd name="connsiteX3" fmla="*/ 0 w 5604168"/>
              <a:gd name="connsiteY3" fmla="*/ 6162334 h 6162333"/>
              <a:gd name="connsiteX4" fmla="*/ 0 w 5604168"/>
              <a:gd name="connsiteY4" fmla="*/ 35113 h 6162333"/>
              <a:gd name="connsiteX0" fmla="*/ 0 w 5604168"/>
              <a:gd name="connsiteY0" fmla="*/ 35113 h 6162333"/>
              <a:gd name="connsiteX1" fmla="*/ 5604168 w 5604168"/>
              <a:gd name="connsiteY1" fmla="*/ 0 h 6162333"/>
              <a:gd name="connsiteX2" fmla="*/ 5342254 w 5604168"/>
              <a:gd name="connsiteY2" fmla="*/ 6117470 h 6162333"/>
              <a:gd name="connsiteX3" fmla="*/ 0 w 5604168"/>
              <a:gd name="connsiteY3" fmla="*/ 6162334 h 6162333"/>
              <a:gd name="connsiteX4" fmla="*/ 0 w 5604168"/>
              <a:gd name="connsiteY4" fmla="*/ 35113 h 616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4168" h="6162333">
                <a:moveTo>
                  <a:pt x="0" y="35113"/>
                </a:moveTo>
                <a:lnTo>
                  <a:pt x="5604168" y="0"/>
                </a:lnTo>
                <a:lnTo>
                  <a:pt x="5342254" y="6117470"/>
                </a:lnTo>
                <a:lnTo>
                  <a:pt x="0" y="6162334"/>
                </a:lnTo>
                <a:lnTo>
                  <a:pt x="0" y="35113"/>
                </a:lnTo>
                <a:close/>
              </a:path>
            </a:pathLst>
          </a:custGeom>
        </p:spPr>
        <p:txBody>
          <a:bodyPr lIns="0" tIns="0" rIns="360000" bIns="0"/>
          <a:lstStyle>
            <a:lvl1pPr marL="0" indent="0">
              <a:lnSpc>
                <a:spcPct val="110000"/>
              </a:lnSpc>
              <a:spcBef>
                <a:spcPts val="600"/>
              </a:spcBef>
              <a:spcAft>
                <a:spcPts val="600"/>
              </a:spcAft>
              <a:buNone/>
              <a:defRPr sz="1600" i="1">
                <a:solidFill>
                  <a:schemeClr val="bg1"/>
                </a:solidFill>
              </a:defRPr>
            </a:lvl1pPr>
          </a:lstStyle>
          <a:p>
            <a:pPr lvl="0"/>
            <a:r>
              <a:rPr lang="en-US"/>
              <a:t>Add the name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1431251"/>
            <a:ext cx="5930893" cy="270224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862587"/>
              <a:gd name="connsiteY0" fmla="*/ 0 h 3078370"/>
              <a:gd name="connsiteX1" fmla="*/ 5862587 w 5862587"/>
              <a:gd name="connsiteY1" fmla="*/ 0 h 3078370"/>
              <a:gd name="connsiteX2" fmla="*/ 5569745 w 5862587"/>
              <a:gd name="connsiteY2" fmla="*/ 3070905 h 3078370"/>
              <a:gd name="connsiteX3" fmla="*/ 0 w 5862587"/>
              <a:gd name="connsiteY3" fmla="*/ 3078370 h 3078370"/>
              <a:gd name="connsiteX4" fmla="*/ 0 w 5862587"/>
              <a:gd name="connsiteY4" fmla="*/ 0 h 3078370"/>
              <a:gd name="connsiteX0" fmla="*/ 0 w 5862587"/>
              <a:gd name="connsiteY0" fmla="*/ 0 h 3078370"/>
              <a:gd name="connsiteX1" fmla="*/ 5862587 w 5862587"/>
              <a:gd name="connsiteY1" fmla="*/ 0 h 3078370"/>
              <a:gd name="connsiteX2" fmla="*/ 5724511 w 5862587"/>
              <a:gd name="connsiteY2" fmla="*/ 3070905 h 3078370"/>
              <a:gd name="connsiteX3" fmla="*/ 0 w 5862587"/>
              <a:gd name="connsiteY3" fmla="*/ 3078370 h 3078370"/>
              <a:gd name="connsiteX4" fmla="*/ 0 w 5862587"/>
              <a:gd name="connsiteY4" fmla="*/ 0 h 3078370"/>
              <a:gd name="connsiteX0" fmla="*/ 0 w 6223706"/>
              <a:gd name="connsiteY0" fmla="*/ 11241 h 3089611"/>
              <a:gd name="connsiteX1" fmla="*/ 6223706 w 6223706"/>
              <a:gd name="connsiteY1" fmla="*/ 0 h 3089611"/>
              <a:gd name="connsiteX2" fmla="*/ 5724511 w 6223706"/>
              <a:gd name="connsiteY2" fmla="*/ 3082146 h 3089611"/>
              <a:gd name="connsiteX3" fmla="*/ 0 w 6223706"/>
              <a:gd name="connsiteY3" fmla="*/ 3089611 h 3089611"/>
              <a:gd name="connsiteX4" fmla="*/ 0 w 6223706"/>
              <a:gd name="connsiteY4" fmla="*/ 11241 h 308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06" h="3089611">
                <a:moveTo>
                  <a:pt x="0" y="11241"/>
                </a:moveTo>
                <a:lnTo>
                  <a:pt x="6223706" y="0"/>
                </a:lnTo>
                <a:lnTo>
                  <a:pt x="5724511" y="3082146"/>
                </a:lnTo>
                <a:lnTo>
                  <a:pt x="0" y="3089611"/>
                </a:lnTo>
                <a:lnTo>
                  <a:pt x="0" y="11241"/>
                </a:lnTo>
                <a:close/>
              </a:path>
            </a:pathLst>
          </a:custGeom>
        </p:spPr>
        <p:txBody>
          <a:bodyPr lIns="0" tIns="0" rIns="360000" bIns="0" anchor="b" anchorCtr="0"/>
          <a:lstStyle>
            <a:lvl1pPr>
              <a:lnSpc>
                <a:spcPct val="110000"/>
              </a:lnSpc>
              <a:spcBef>
                <a:spcPts val="1200"/>
              </a:spcBef>
              <a:spcAft>
                <a:spcPts val="1200"/>
              </a:spcAft>
              <a:defRPr sz="3200" b="0">
                <a:solidFill>
                  <a:schemeClr val="bg1"/>
                </a:solidFill>
              </a:defRPr>
            </a:lvl1pPr>
          </a:lstStyle>
          <a:p>
            <a:r>
              <a:rPr lang="en-US"/>
              <a:t>Add your quote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1475" y="4273573"/>
            <a:ext cx="5436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21" name="Picture 20">
            <a:extLst>
              <a:ext uri="{FF2B5EF4-FFF2-40B4-BE49-F238E27FC236}">
                <a16:creationId xmlns:a16="http://schemas.microsoft.com/office/drawing/2014/main" id="{F7ED01E0-ED19-40D3-9B2F-F93D8562AAB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1475" y="360720"/>
            <a:ext cx="1181930" cy="930454"/>
          </a:xfrm>
          <a:prstGeom prst="rect">
            <a:avLst/>
          </a:prstGeom>
        </p:spPr>
      </p:pic>
      <p:sp>
        <p:nvSpPr>
          <p:cNvPr id="8" name="Picture Placeholder 9">
            <a:extLst>
              <a:ext uri="{FF2B5EF4-FFF2-40B4-BE49-F238E27FC236}">
                <a16:creationId xmlns:a16="http://schemas.microsoft.com/office/drawing/2014/main" id="{A933982D-C613-418B-8820-85A1E1F35444}"/>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txBody>
          <a:bodyPr anchor="ctr"/>
          <a:lstStyle>
            <a:lvl1pPr algn="ctr">
              <a:buNone/>
              <a:defRPr/>
            </a:lvl1pPr>
          </a:lstStyle>
          <a:p>
            <a:endParaRPr lang="en-GB"/>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Key message 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5" name="Text Placeholder 5">
            <a:extLst>
              <a:ext uri="{FF2B5EF4-FFF2-40B4-BE49-F238E27FC236}">
                <a16:creationId xmlns:a16="http://schemas.microsoft.com/office/drawing/2014/main" id="{3C84C1FE-B8AC-4484-85EC-997FEC9380E2}"/>
              </a:ext>
            </a:extLst>
          </p:cNvPr>
          <p:cNvSpPr>
            <a:spLocks noGrp="1"/>
          </p:cNvSpPr>
          <p:nvPr>
            <p:ph type="body" sz="quarter" idx="12"/>
          </p:nvPr>
        </p:nvSpPr>
        <p:spPr>
          <a:xfrm>
            <a:off x="3340835"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7" name="Text Placeholder 5">
            <a:extLst>
              <a:ext uri="{FF2B5EF4-FFF2-40B4-BE49-F238E27FC236}">
                <a16:creationId xmlns:a16="http://schemas.microsoft.com/office/drawing/2014/main" id="{811C586C-CB9E-4E99-B25F-EA86AC384A99}"/>
              </a:ext>
            </a:extLst>
          </p:cNvPr>
          <p:cNvSpPr>
            <a:spLocks noGrp="1"/>
          </p:cNvSpPr>
          <p:nvPr>
            <p:ph type="body" sz="quarter" idx="13"/>
          </p:nvPr>
        </p:nvSpPr>
        <p:spPr>
          <a:xfrm>
            <a:off x="6249869"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8" name="Text Placeholder 5">
            <a:extLst>
              <a:ext uri="{FF2B5EF4-FFF2-40B4-BE49-F238E27FC236}">
                <a16:creationId xmlns:a16="http://schemas.microsoft.com/office/drawing/2014/main" id="{2C413168-8765-444A-812B-BD9A2CBF6CAD}"/>
              </a:ext>
            </a:extLst>
          </p:cNvPr>
          <p:cNvSpPr>
            <a:spLocks noGrp="1"/>
          </p:cNvSpPr>
          <p:nvPr>
            <p:ph type="body" sz="quarter" idx="14"/>
          </p:nvPr>
        </p:nvSpPr>
        <p:spPr>
          <a:xfrm>
            <a:off x="9158904"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2393884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1892301"/>
            <a:ext cx="2616000" cy="694207"/>
          </a:xfrm>
        </p:spPr>
        <p:txBody>
          <a:bodyPr rtlCol="0" anchor="b"/>
          <a:lstStyle/>
          <a:p>
            <a:pPr lvl="0" rtl="0"/>
            <a:r>
              <a:rPr lang="cy-gb"/>
              <a:t>Edit Master text styles</a:t>
            </a:r>
          </a:p>
        </p:txBody>
      </p:sp>
      <p:sp>
        <p:nvSpPr>
          <p:cNvPr id="5" name="Text Placeholder 5">
            <a:extLst>
              <a:ext uri="{FF2B5EF4-FFF2-40B4-BE49-F238E27FC236}">
                <a16:creationId xmlns:a16="http://schemas.microsoft.com/office/drawing/2014/main" id="{3C84C1FE-B8AC-4484-85EC-997FEC9380E2}"/>
              </a:ext>
            </a:extLst>
          </p:cNvPr>
          <p:cNvSpPr>
            <a:spLocks noGrp="1"/>
          </p:cNvSpPr>
          <p:nvPr>
            <p:ph type="body" sz="quarter" idx="12"/>
          </p:nvPr>
        </p:nvSpPr>
        <p:spPr>
          <a:xfrm>
            <a:off x="3340835" y="1892301"/>
            <a:ext cx="2616000" cy="694207"/>
          </a:xfrm>
        </p:spPr>
        <p:txBody>
          <a:bodyPr rtlCol="0" anchor="b"/>
          <a:lstStyle/>
          <a:p>
            <a:pPr lvl="0" rtl="0"/>
            <a:r>
              <a:rPr lang="cy-gb"/>
              <a:t>Edit Master text styles</a:t>
            </a:r>
          </a:p>
        </p:txBody>
      </p:sp>
      <p:sp>
        <p:nvSpPr>
          <p:cNvPr id="7" name="Text Placeholder 5">
            <a:extLst>
              <a:ext uri="{FF2B5EF4-FFF2-40B4-BE49-F238E27FC236}">
                <a16:creationId xmlns:a16="http://schemas.microsoft.com/office/drawing/2014/main" id="{811C586C-CB9E-4E99-B25F-EA86AC384A99}"/>
              </a:ext>
            </a:extLst>
          </p:cNvPr>
          <p:cNvSpPr>
            <a:spLocks noGrp="1"/>
          </p:cNvSpPr>
          <p:nvPr>
            <p:ph type="body" sz="quarter" idx="13"/>
          </p:nvPr>
        </p:nvSpPr>
        <p:spPr>
          <a:xfrm>
            <a:off x="6249869" y="1892301"/>
            <a:ext cx="2616000" cy="694207"/>
          </a:xfrm>
        </p:spPr>
        <p:txBody>
          <a:bodyPr rtlCol="0" anchor="b"/>
          <a:lstStyle/>
          <a:p>
            <a:pPr lvl="0" rtl="0"/>
            <a:r>
              <a:rPr lang="cy-gb"/>
              <a:t>Edit Master text styles</a:t>
            </a:r>
          </a:p>
        </p:txBody>
      </p:sp>
      <p:sp>
        <p:nvSpPr>
          <p:cNvPr id="8" name="Text Placeholder 5">
            <a:extLst>
              <a:ext uri="{FF2B5EF4-FFF2-40B4-BE49-F238E27FC236}">
                <a16:creationId xmlns:a16="http://schemas.microsoft.com/office/drawing/2014/main" id="{2C413168-8765-444A-812B-BD9A2CBF6CAD}"/>
              </a:ext>
            </a:extLst>
          </p:cNvPr>
          <p:cNvSpPr>
            <a:spLocks noGrp="1"/>
          </p:cNvSpPr>
          <p:nvPr>
            <p:ph type="body" sz="quarter" idx="14"/>
          </p:nvPr>
        </p:nvSpPr>
        <p:spPr>
          <a:xfrm>
            <a:off x="9158904" y="1892301"/>
            <a:ext cx="2616000" cy="694207"/>
          </a:xfrm>
        </p:spPr>
        <p:txBody>
          <a:bodyPr rtlCol="0" anchor="b"/>
          <a:lstStyle/>
          <a:p>
            <a:pPr lvl="0" rtl="0"/>
            <a:r>
              <a:rPr lang="cy-gb"/>
              <a:t>Edit Master text styles</a:t>
            </a:r>
          </a:p>
        </p:txBody>
      </p:sp>
      <p:sp>
        <p:nvSpPr>
          <p:cNvPr id="9" name="Text Placeholder 5">
            <a:extLst>
              <a:ext uri="{FF2B5EF4-FFF2-40B4-BE49-F238E27FC236}">
                <a16:creationId xmlns:a16="http://schemas.microsoft.com/office/drawing/2014/main" id="{0F19D082-930B-4716-AA20-BBA769DD6CAB}"/>
              </a:ext>
            </a:extLst>
          </p:cNvPr>
          <p:cNvSpPr>
            <a:spLocks noGrp="1"/>
          </p:cNvSpPr>
          <p:nvPr>
            <p:ph type="body" sz="quarter" idx="15"/>
          </p:nvPr>
        </p:nvSpPr>
        <p:spPr>
          <a:xfrm>
            <a:off x="431800" y="2806700"/>
            <a:ext cx="2616000" cy="2754259"/>
          </a:xfrm>
        </p:spPr>
        <p:txBody>
          <a:bodyPr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10" name="Text Placeholder 5">
            <a:extLst>
              <a:ext uri="{FF2B5EF4-FFF2-40B4-BE49-F238E27FC236}">
                <a16:creationId xmlns:a16="http://schemas.microsoft.com/office/drawing/2014/main" id="{C09A4CC2-8BDB-45A3-8BEC-B267DA61A7C2}"/>
              </a:ext>
            </a:extLst>
          </p:cNvPr>
          <p:cNvSpPr>
            <a:spLocks noGrp="1"/>
          </p:cNvSpPr>
          <p:nvPr>
            <p:ph type="body" sz="quarter" idx="16"/>
          </p:nvPr>
        </p:nvSpPr>
        <p:spPr>
          <a:xfrm>
            <a:off x="3340835" y="2806700"/>
            <a:ext cx="2616000" cy="2754259"/>
          </a:xfrm>
        </p:spPr>
        <p:txBody>
          <a:bodyPr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11" name="Text Placeholder 5">
            <a:extLst>
              <a:ext uri="{FF2B5EF4-FFF2-40B4-BE49-F238E27FC236}">
                <a16:creationId xmlns:a16="http://schemas.microsoft.com/office/drawing/2014/main" id="{DE94B014-8C0B-49FA-BD3B-A1A67D660FE4}"/>
              </a:ext>
            </a:extLst>
          </p:cNvPr>
          <p:cNvSpPr>
            <a:spLocks noGrp="1"/>
          </p:cNvSpPr>
          <p:nvPr>
            <p:ph type="body" sz="quarter" idx="17"/>
          </p:nvPr>
        </p:nvSpPr>
        <p:spPr>
          <a:xfrm>
            <a:off x="6249869" y="2806700"/>
            <a:ext cx="2616000" cy="2754259"/>
          </a:xfrm>
        </p:spPr>
        <p:txBody>
          <a:bodyPr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12" name="Text Placeholder 5">
            <a:extLst>
              <a:ext uri="{FF2B5EF4-FFF2-40B4-BE49-F238E27FC236}">
                <a16:creationId xmlns:a16="http://schemas.microsoft.com/office/drawing/2014/main" id="{E8F26D7F-7B69-4D8A-9D65-973CB0B229A7}"/>
              </a:ext>
            </a:extLst>
          </p:cNvPr>
          <p:cNvSpPr>
            <a:spLocks noGrp="1"/>
          </p:cNvSpPr>
          <p:nvPr>
            <p:ph type="body" sz="quarter" idx="18"/>
          </p:nvPr>
        </p:nvSpPr>
        <p:spPr>
          <a:xfrm>
            <a:off x="9158904" y="2806700"/>
            <a:ext cx="2616000" cy="2754259"/>
          </a:xfrm>
        </p:spPr>
        <p:txBody>
          <a:bodyPr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cxnSp>
        <p:nvCxnSpPr>
          <p:cNvPr id="13" name="Straight Connector 12">
            <a:extLst>
              <a:ext uri="{FF2B5EF4-FFF2-40B4-BE49-F238E27FC236}">
                <a16:creationId xmlns:a16="http://schemas.microsoft.com/office/drawing/2014/main" id="{FEA14D62-9D88-48E6-8EB9-459A9342626A}"/>
              </a:ext>
            </a:extLst>
          </p:cNvPr>
          <p:cNvCxnSpPr/>
          <p:nvPr userDrawn="1"/>
        </p:nvCxnSpPr>
        <p:spPr bwMode="auto">
          <a:xfrm>
            <a:off x="431800"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599BB38F-A6F7-44E5-BB58-4E47F1C5F494}"/>
              </a:ext>
            </a:extLst>
          </p:cNvPr>
          <p:cNvCxnSpPr/>
          <p:nvPr userDrawn="1"/>
        </p:nvCxnSpPr>
        <p:spPr bwMode="auto">
          <a:xfrm>
            <a:off x="334312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C793F40-55A0-424B-8808-7991563CBC9F}"/>
              </a:ext>
            </a:extLst>
          </p:cNvPr>
          <p:cNvCxnSpPr/>
          <p:nvPr userDrawn="1"/>
        </p:nvCxnSpPr>
        <p:spPr bwMode="auto">
          <a:xfrm>
            <a:off x="625445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BD227FAD-B553-4D33-9338-0999D7A82B00}"/>
              </a:ext>
            </a:extLst>
          </p:cNvPr>
          <p:cNvCxnSpPr/>
          <p:nvPr userDrawn="1"/>
        </p:nvCxnSpPr>
        <p:spPr bwMode="auto">
          <a:xfrm>
            <a:off x="916578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89921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column graphic +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cxnSp>
        <p:nvCxnSpPr>
          <p:cNvPr id="13" name="Straight Connector 12">
            <a:extLst>
              <a:ext uri="{FF2B5EF4-FFF2-40B4-BE49-F238E27FC236}">
                <a16:creationId xmlns:a16="http://schemas.microsoft.com/office/drawing/2014/main" id="{FEA14D62-9D88-48E6-8EB9-459A9342626A}"/>
              </a:ext>
            </a:extLst>
          </p:cNvPr>
          <p:cNvCxnSpPr/>
          <p:nvPr userDrawn="1"/>
        </p:nvCxnSpPr>
        <p:spPr bwMode="auto">
          <a:xfrm>
            <a:off x="431800"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599BB38F-A6F7-44E5-BB58-4E47F1C5F494}"/>
              </a:ext>
            </a:extLst>
          </p:cNvPr>
          <p:cNvCxnSpPr/>
          <p:nvPr userDrawn="1"/>
        </p:nvCxnSpPr>
        <p:spPr bwMode="auto">
          <a:xfrm>
            <a:off x="334312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C793F40-55A0-424B-8808-7991563CBC9F}"/>
              </a:ext>
            </a:extLst>
          </p:cNvPr>
          <p:cNvCxnSpPr/>
          <p:nvPr userDrawn="1"/>
        </p:nvCxnSpPr>
        <p:spPr bwMode="auto">
          <a:xfrm>
            <a:off x="625445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BD227FAD-B553-4D33-9338-0999D7A82B00}"/>
              </a:ext>
            </a:extLst>
          </p:cNvPr>
          <p:cNvCxnSpPr/>
          <p:nvPr userDrawn="1"/>
        </p:nvCxnSpPr>
        <p:spPr bwMode="auto">
          <a:xfrm>
            <a:off x="9165789" y="2712720"/>
            <a:ext cx="259588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Placeholder 5">
            <a:extLst>
              <a:ext uri="{FF2B5EF4-FFF2-40B4-BE49-F238E27FC236}">
                <a16:creationId xmlns:a16="http://schemas.microsoft.com/office/drawing/2014/main" id="{64CB01D1-0BDF-4AE2-96D2-59AEAF8CF6C0}"/>
              </a:ext>
            </a:extLst>
          </p:cNvPr>
          <p:cNvSpPr>
            <a:spLocks noGrp="1"/>
          </p:cNvSpPr>
          <p:nvPr>
            <p:ph type="body" sz="quarter" idx="11"/>
          </p:nvPr>
        </p:nvSpPr>
        <p:spPr>
          <a:xfrm>
            <a:off x="431800" y="2802065"/>
            <a:ext cx="2595881" cy="694207"/>
          </a:xfrm>
        </p:spPr>
        <p:txBody>
          <a:bodyPr rtlCol="0" anchor="t"/>
          <a:lstStyle/>
          <a:p>
            <a:pPr lvl="0" rtl="0"/>
            <a:r>
              <a:rPr lang="cy-gb"/>
              <a:t>Edit Master text styles</a:t>
            </a:r>
          </a:p>
        </p:txBody>
      </p:sp>
      <p:sp>
        <p:nvSpPr>
          <p:cNvPr id="18" name="Text Placeholder 5">
            <a:extLst>
              <a:ext uri="{FF2B5EF4-FFF2-40B4-BE49-F238E27FC236}">
                <a16:creationId xmlns:a16="http://schemas.microsoft.com/office/drawing/2014/main" id="{77A9DC02-5641-490E-866A-BB21167FC53B}"/>
              </a:ext>
            </a:extLst>
          </p:cNvPr>
          <p:cNvSpPr>
            <a:spLocks noGrp="1"/>
          </p:cNvSpPr>
          <p:nvPr>
            <p:ph type="body" sz="quarter" idx="15"/>
          </p:nvPr>
        </p:nvSpPr>
        <p:spPr>
          <a:xfrm>
            <a:off x="431800" y="3603487"/>
            <a:ext cx="2595881" cy="2754259"/>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21" name="Text Placeholder 5">
            <a:extLst>
              <a:ext uri="{FF2B5EF4-FFF2-40B4-BE49-F238E27FC236}">
                <a16:creationId xmlns:a16="http://schemas.microsoft.com/office/drawing/2014/main" id="{5016EB23-D958-49EA-AFD2-F42D7DA331D0}"/>
              </a:ext>
            </a:extLst>
          </p:cNvPr>
          <p:cNvSpPr>
            <a:spLocks noGrp="1"/>
          </p:cNvSpPr>
          <p:nvPr>
            <p:ph type="body" sz="quarter" idx="16"/>
          </p:nvPr>
        </p:nvSpPr>
        <p:spPr>
          <a:xfrm>
            <a:off x="3343130" y="2802065"/>
            <a:ext cx="2595881" cy="694207"/>
          </a:xfrm>
        </p:spPr>
        <p:txBody>
          <a:bodyPr rtlCol="0" anchor="t"/>
          <a:lstStyle/>
          <a:p>
            <a:pPr lvl="0" rtl="0"/>
            <a:r>
              <a:rPr lang="cy-gb"/>
              <a:t>Edit Master text styles</a:t>
            </a:r>
          </a:p>
        </p:txBody>
      </p:sp>
      <p:sp>
        <p:nvSpPr>
          <p:cNvPr id="22" name="Text Placeholder 5">
            <a:extLst>
              <a:ext uri="{FF2B5EF4-FFF2-40B4-BE49-F238E27FC236}">
                <a16:creationId xmlns:a16="http://schemas.microsoft.com/office/drawing/2014/main" id="{6021CC98-3099-4E0E-ADAC-2B8D53EE1C6D}"/>
              </a:ext>
            </a:extLst>
          </p:cNvPr>
          <p:cNvSpPr>
            <a:spLocks noGrp="1"/>
          </p:cNvSpPr>
          <p:nvPr>
            <p:ph type="body" sz="quarter" idx="17"/>
          </p:nvPr>
        </p:nvSpPr>
        <p:spPr>
          <a:xfrm>
            <a:off x="3343130" y="3603487"/>
            <a:ext cx="2595881" cy="2754259"/>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23" name="Text Placeholder 5">
            <a:extLst>
              <a:ext uri="{FF2B5EF4-FFF2-40B4-BE49-F238E27FC236}">
                <a16:creationId xmlns:a16="http://schemas.microsoft.com/office/drawing/2014/main" id="{21B24E5B-0197-483E-A6A5-4740F0920D15}"/>
              </a:ext>
            </a:extLst>
          </p:cNvPr>
          <p:cNvSpPr>
            <a:spLocks noGrp="1"/>
          </p:cNvSpPr>
          <p:nvPr>
            <p:ph type="body" sz="quarter" idx="18"/>
          </p:nvPr>
        </p:nvSpPr>
        <p:spPr>
          <a:xfrm>
            <a:off x="6252993" y="2802065"/>
            <a:ext cx="2595881" cy="694207"/>
          </a:xfrm>
        </p:spPr>
        <p:txBody>
          <a:bodyPr rtlCol="0" anchor="t"/>
          <a:lstStyle/>
          <a:p>
            <a:pPr lvl="0" rtl="0"/>
            <a:r>
              <a:rPr lang="cy-gb"/>
              <a:t>Edit Master text styles</a:t>
            </a:r>
          </a:p>
        </p:txBody>
      </p:sp>
      <p:sp>
        <p:nvSpPr>
          <p:cNvPr id="24" name="Text Placeholder 5">
            <a:extLst>
              <a:ext uri="{FF2B5EF4-FFF2-40B4-BE49-F238E27FC236}">
                <a16:creationId xmlns:a16="http://schemas.microsoft.com/office/drawing/2014/main" id="{22F8A8B8-17E9-4C3C-A2E2-0E8AE15E0717}"/>
              </a:ext>
            </a:extLst>
          </p:cNvPr>
          <p:cNvSpPr>
            <a:spLocks noGrp="1"/>
          </p:cNvSpPr>
          <p:nvPr>
            <p:ph type="body" sz="quarter" idx="19"/>
          </p:nvPr>
        </p:nvSpPr>
        <p:spPr>
          <a:xfrm>
            <a:off x="6252993" y="3603487"/>
            <a:ext cx="2595881" cy="2754259"/>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25" name="Text Placeholder 5">
            <a:extLst>
              <a:ext uri="{FF2B5EF4-FFF2-40B4-BE49-F238E27FC236}">
                <a16:creationId xmlns:a16="http://schemas.microsoft.com/office/drawing/2014/main" id="{F33EF413-1B5D-4945-8DE6-DE14A2896ADE}"/>
              </a:ext>
            </a:extLst>
          </p:cNvPr>
          <p:cNvSpPr>
            <a:spLocks noGrp="1"/>
          </p:cNvSpPr>
          <p:nvPr>
            <p:ph type="body" sz="quarter" idx="20"/>
          </p:nvPr>
        </p:nvSpPr>
        <p:spPr>
          <a:xfrm>
            <a:off x="9164324" y="2802065"/>
            <a:ext cx="2595881" cy="694207"/>
          </a:xfrm>
        </p:spPr>
        <p:txBody>
          <a:bodyPr rtlCol="0" anchor="t"/>
          <a:lstStyle/>
          <a:p>
            <a:pPr lvl="0" rtl="0"/>
            <a:r>
              <a:rPr lang="cy-gb"/>
              <a:t>Edit Master text styles</a:t>
            </a:r>
          </a:p>
        </p:txBody>
      </p:sp>
      <p:sp>
        <p:nvSpPr>
          <p:cNvPr id="26" name="Text Placeholder 5">
            <a:extLst>
              <a:ext uri="{FF2B5EF4-FFF2-40B4-BE49-F238E27FC236}">
                <a16:creationId xmlns:a16="http://schemas.microsoft.com/office/drawing/2014/main" id="{4449882F-A336-4B34-BF4E-9E642CD9A773}"/>
              </a:ext>
            </a:extLst>
          </p:cNvPr>
          <p:cNvSpPr>
            <a:spLocks noGrp="1"/>
          </p:cNvSpPr>
          <p:nvPr>
            <p:ph type="body" sz="quarter" idx="21"/>
          </p:nvPr>
        </p:nvSpPr>
        <p:spPr>
          <a:xfrm>
            <a:off x="9164324" y="3603487"/>
            <a:ext cx="2595881" cy="2754259"/>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Tree>
    <p:extLst>
      <p:ext uri="{BB962C8B-B14F-4D97-AF65-F5344CB8AC3E}">
        <p14:creationId xmlns:p14="http://schemas.microsoft.com/office/powerpoint/2010/main" val="2173423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column graphic +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2802064"/>
            <a:ext cx="5507209" cy="333083"/>
          </a:xfrm>
        </p:spPr>
        <p:txBody>
          <a:bodyPr rtlCol="0" anchor="t"/>
          <a:lstStyle/>
          <a:p>
            <a:pPr lvl="0" rtl="0"/>
            <a:r>
              <a:rPr lang="cy-gb"/>
              <a:t>Edit Master text styles</a:t>
            </a:r>
          </a:p>
        </p:txBody>
      </p:sp>
      <p:sp>
        <p:nvSpPr>
          <p:cNvPr id="7" name="Text Placeholder 5">
            <a:extLst>
              <a:ext uri="{FF2B5EF4-FFF2-40B4-BE49-F238E27FC236}">
                <a16:creationId xmlns:a16="http://schemas.microsoft.com/office/drawing/2014/main" id="{811C586C-CB9E-4E99-B25F-EA86AC384A99}"/>
              </a:ext>
            </a:extLst>
          </p:cNvPr>
          <p:cNvSpPr>
            <a:spLocks noGrp="1"/>
          </p:cNvSpPr>
          <p:nvPr>
            <p:ph type="body" sz="quarter" idx="13"/>
          </p:nvPr>
        </p:nvSpPr>
        <p:spPr>
          <a:xfrm>
            <a:off x="6249869" y="2802064"/>
            <a:ext cx="5507209" cy="333083"/>
          </a:xfrm>
        </p:spPr>
        <p:txBody>
          <a:bodyPr rtlCol="0" anchor="t"/>
          <a:lstStyle/>
          <a:p>
            <a:pPr lvl="0" rtl="0"/>
            <a:r>
              <a:rPr lang="cy-gb"/>
              <a:t>Edit Master text styles</a:t>
            </a:r>
          </a:p>
        </p:txBody>
      </p:sp>
      <p:sp>
        <p:nvSpPr>
          <p:cNvPr id="9" name="Text Placeholder 5">
            <a:extLst>
              <a:ext uri="{FF2B5EF4-FFF2-40B4-BE49-F238E27FC236}">
                <a16:creationId xmlns:a16="http://schemas.microsoft.com/office/drawing/2014/main" id="{0F19D082-930B-4716-AA20-BBA769DD6CAB}"/>
              </a:ext>
            </a:extLst>
          </p:cNvPr>
          <p:cNvSpPr>
            <a:spLocks noGrp="1"/>
          </p:cNvSpPr>
          <p:nvPr>
            <p:ph type="body" sz="quarter" idx="15"/>
          </p:nvPr>
        </p:nvSpPr>
        <p:spPr>
          <a:xfrm>
            <a:off x="431800" y="3603487"/>
            <a:ext cx="5507209" cy="2393133"/>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11" name="Text Placeholder 5">
            <a:extLst>
              <a:ext uri="{FF2B5EF4-FFF2-40B4-BE49-F238E27FC236}">
                <a16:creationId xmlns:a16="http://schemas.microsoft.com/office/drawing/2014/main" id="{DE94B014-8C0B-49FA-BD3B-A1A67D660FE4}"/>
              </a:ext>
            </a:extLst>
          </p:cNvPr>
          <p:cNvSpPr>
            <a:spLocks noGrp="1"/>
          </p:cNvSpPr>
          <p:nvPr>
            <p:ph type="body" sz="quarter" idx="17"/>
          </p:nvPr>
        </p:nvSpPr>
        <p:spPr>
          <a:xfrm>
            <a:off x="6249869" y="3603487"/>
            <a:ext cx="5507209" cy="2393133"/>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cxnSp>
        <p:nvCxnSpPr>
          <p:cNvPr id="13" name="Straight Connector 12">
            <a:extLst>
              <a:ext uri="{FF2B5EF4-FFF2-40B4-BE49-F238E27FC236}">
                <a16:creationId xmlns:a16="http://schemas.microsoft.com/office/drawing/2014/main" id="{FEA14D62-9D88-48E6-8EB9-459A9342626A}"/>
              </a:ext>
            </a:extLst>
          </p:cNvPr>
          <p:cNvCxnSpPr>
            <a:cxnSpLocks/>
          </p:cNvCxnSpPr>
          <p:nvPr userDrawn="1"/>
        </p:nvCxnSpPr>
        <p:spPr bwMode="auto">
          <a:xfrm>
            <a:off x="431800" y="2712720"/>
            <a:ext cx="5507208"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C793F40-55A0-424B-8808-7991563CBC9F}"/>
              </a:ext>
            </a:extLst>
          </p:cNvPr>
          <p:cNvCxnSpPr>
            <a:cxnSpLocks/>
          </p:cNvCxnSpPr>
          <p:nvPr userDrawn="1"/>
        </p:nvCxnSpPr>
        <p:spPr bwMode="auto">
          <a:xfrm>
            <a:off x="6254459" y="2712720"/>
            <a:ext cx="550560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96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2253424"/>
            <a:ext cx="5507209" cy="333083"/>
          </a:xfrm>
        </p:spPr>
        <p:txBody>
          <a:bodyPr rtlCol="0" anchor="b"/>
          <a:lstStyle/>
          <a:p>
            <a:pPr lvl="0" rtl="0"/>
            <a:r>
              <a:rPr lang="cy-gb"/>
              <a:t>Edit Master text styles</a:t>
            </a:r>
          </a:p>
        </p:txBody>
      </p:sp>
      <p:sp>
        <p:nvSpPr>
          <p:cNvPr id="7" name="Text Placeholder 5">
            <a:extLst>
              <a:ext uri="{FF2B5EF4-FFF2-40B4-BE49-F238E27FC236}">
                <a16:creationId xmlns:a16="http://schemas.microsoft.com/office/drawing/2014/main" id="{811C586C-CB9E-4E99-B25F-EA86AC384A99}"/>
              </a:ext>
            </a:extLst>
          </p:cNvPr>
          <p:cNvSpPr>
            <a:spLocks noGrp="1"/>
          </p:cNvSpPr>
          <p:nvPr>
            <p:ph type="body" sz="quarter" idx="13"/>
          </p:nvPr>
        </p:nvSpPr>
        <p:spPr>
          <a:xfrm>
            <a:off x="6249869" y="2253424"/>
            <a:ext cx="5507209" cy="333083"/>
          </a:xfrm>
        </p:spPr>
        <p:txBody>
          <a:bodyPr rtlCol="0" anchor="b"/>
          <a:lstStyle/>
          <a:p>
            <a:pPr lvl="0" rtl="0"/>
            <a:r>
              <a:rPr lang="cy-gb"/>
              <a:t>Edit Master text styles</a:t>
            </a:r>
          </a:p>
        </p:txBody>
      </p:sp>
      <p:sp>
        <p:nvSpPr>
          <p:cNvPr id="9" name="Text Placeholder 5">
            <a:extLst>
              <a:ext uri="{FF2B5EF4-FFF2-40B4-BE49-F238E27FC236}">
                <a16:creationId xmlns:a16="http://schemas.microsoft.com/office/drawing/2014/main" id="{0F19D082-930B-4716-AA20-BBA769DD6CAB}"/>
              </a:ext>
            </a:extLst>
          </p:cNvPr>
          <p:cNvSpPr>
            <a:spLocks noGrp="1"/>
          </p:cNvSpPr>
          <p:nvPr>
            <p:ph type="body" sz="quarter" idx="15"/>
          </p:nvPr>
        </p:nvSpPr>
        <p:spPr>
          <a:xfrm>
            <a:off x="431800" y="2806700"/>
            <a:ext cx="5507209" cy="2393133"/>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11" name="Text Placeholder 5">
            <a:extLst>
              <a:ext uri="{FF2B5EF4-FFF2-40B4-BE49-F238E27FC236}">
                <a16:creationId xmlns:a16="http://schemas.microsoft.com/office/drawing/2014/main" id="{DE94B014-8C0B-49FA-BD3B-A1A67D660FE4}"/>
              </a:ext>
            </a:extLst>
          </p:cNvPr>
          <p:cNvSpPr>
            <a:spLocks noGrp="1"/>
          </p:cNvSpPr>
          <p:nvPr>
            <p:ph type="body" sz="quarter" idx="17"/>
          </p:nvPr>
        </p:nvSpPr>
        <p:spPr>
          <a:xfrm>
            <a:off x="6249869" y="2806700"/>
            <a:ext cx="5507209" cy="2393133"/>
          </a:xfrm>
        </p:spPr>
        <p:txBody>
          <a:bodyPr wrap="square" rtlCol="0">
            <a:spAutoFit/>
          </a:bodyPr>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cxnSp>
        <p:nvCxnSpPr>
          <p:cNvPr id="13" name="Straight Connector 12">
            <a:extLst>
              <a:ext uri="{FF2B5EF4-FFF2-40B4-BE49-F238E27FC236}">
                <a16:creationId xmlns:a16="http://schemas.microsoft.com/office/drawing/2014/main" id="{FEA14D62-9D88-48E6-8EB9-459A9342626A}"/>
              </a:ext>
            </a:extLst>
          </p:cNvPr>
          <p:cNvCxnSpPr>
            <a:cxnSpLocks/>
          </p:cNvCxnSpPr>
          <p:nvPr userDrawn="1"/>
        </p:nvCxnSpPr>
        <p:spPr bwMode="auto">
          <a:xfrm>
            <a:off x="431800" y="2712720"/>
            <a:ext cx="5507208"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C793F40-55A0-424B-8808-7991563CBC9F}"/>
              </a:ext>
            </a:extLst>
          </p:cNvPr>
          <p:cNvCxnSpPr>
            <a:cxnSpLocks/>
          </p:cNvCxnSpPr>
          <p:nvPr userDrawn="1"/>
        </p:nvCxnSpPr>
        <p:spPr bwMode="auto">
          <a:xfrm>
            <a:off x="6254459" y="2712720"/>
            <a:ext cx="5505600" cy="0"/>
          </a:xfrm>
          <a:prstGeom prst="line">
            <a:avLst/>
          </a:prstGeom>
          <a:solidFill>
            <a:schemeClr val="accent1"/>
          </a:solidFill>
          <a:ln w="1270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98005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message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00A15B61-92E6-48C2-916A-9E6617C0AC16}"/>
              </a:ext>
            </a:extLst>
          </p:cNvPr>
          <p:cNvSpPr>
            <a:spLocks noGrp="1"/>
          </p:cNvSpPr>
          <p:nvPr>
            <p:ph type="body" sz="quarter" idx="11"/>
          </p:nvPr>
        </p:nvSpPr>
        <p:spPr>
          <a:xfrm>
            <a:off x="431800" y="1892300"/>
            <a:ext cx="2616000" cy="2754259"/>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5" name="Picture Placeholder 4">
            <a:extLst>
              <a:ext uri="{FF2B5EF4-FFF2-40B4-BE49-F238E27FC236}">
                <a16:creationId xmlns:a16="http://schemas.microsoft.com/office/drawing/2014/main" id="{AABF0723-5B2D-4087-A48A-E2AD01DE058D}"/>
              </a:ext>
            </a:extLst>
          </p:cNvPr>
          <p:cNvSpPr>
            <a:spLocks noGrp="1"/>
          </p:cNvSpPr>
          <p:nvPr>
            <p:ph type="pic" sz="quarter" idx="12" hasCustomPrompt="1"/>
          </p:nvPr>
        </p:nvSpPr>
        <p:spPr>
          <a:xfrm>
            <a:off x="3312584" y="1892300"/>
            <a:ext cx="8447616" cy="4320117"/>
          </a:xfrm>
          <a:solidFill>
            <a:schemeClr val="bg1">
              <a:lumMod val="95000"/>
            </a:schemeClr>
          </a:solidFill>
        </p:spPr>
        <p:txBody>
          <a:bodyPr lIns="72000" tIns="72000" rIns="0" rtlCol="0">
            <a:noAutofit/>
          </a:bodyPr>
          <a:lstStyle>
            <a:lvl1pPr>
              <a:lnSpc>
                <a:spcPct val="100000"/>
              </a:lnSpc>
              <a:defRPr/>
            </a:lvl1pPr>
          </a:lstStyle>
          <a:p>
            <a:pPr rtl="0"/>
            <a:r>
              <a:rPr lang="cy-gb"/>
              <a:t>Insert an</a:t>
            </a:r>
            <a:br>
              <a:rPr lang="en-GB" dirty="0"/>
            </a:br>
            <a:r>
              <a:rPr lang="cy-gb"/>
              <a:t>image here</a:t>
            </a:r>
          </a:p>
        </p:txBody>
      </p:sp>
    </p:spTree>
    <p:extLst>
      <p:ext uri="{BB962C8B-B14F-4D97-AF65-F5344CB8AC3E}">
        <p14:creationId xmlns:p14="http://schemas.microsoft.com/office/powerpoint/2010/main" val="3354408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4" name="Text Placeholder 5">
            <a:extLst>
              <a:ext uri="{FF2B5EF4-FFF2-40B4-BE49-F238E27FC236}">
                <a16:creationId xmlns:a16="http://schemas.microsoft.com/office/drawing/2014/main" id="{EFA65988-6343-4104-8505-7566F3770959}"/>
              </a:ext>
            </a:extLst>
          </p:cNvPr>
          <p:cNvSpPr>
            <a:spLocks noGrp="1"/>
          </p:cNvSpPr>
          <p:nvPr>
            <p:ph type="body" sz="quarter" idx="11"/>
          </p:nvPr>
        </p:nvSpPr>
        <p:spPr>
          <a:xfrm>
            <a:off x="431800" y="1892300"/>
            <a:ext cx="552026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7" name="Picture Placeholder 4">
            <a:extLst>
              <a:ext uri="{FF2B5EF4-FFF2-40B4-BE49-F238E27FC236}">
                <a16:creationId xmlns:a16="http://schemas.microsoft.com/office/drawing/2014/main" id="{968633FF-BF82-4ACA-8A24-5C1277D91BA5}"/>
              </a:ext>
            </a:extLst>
          </p:cNvPr>
          <p:cNvSpPr>
            <a:spLocks noGrp="1"/>
          </p:cNvSpPr>
          <p:nvPr>
            <p:ph type="pic" sz="quarter" idx="12" hasCustomPrompt="1"/>
          </p:nvPr>
        </p:nvSpPr>
        <p:spPr>
          <a:xfrm>
            <a:off x="6239933" y="1892300"/>
            <a:ext cx="5520267" cy="4320117"/>
          </a:xfrm>
          <a:solidFill>
            <a:schemeClr val="bg1">
              <a:lumMod val="95000"/>
            </a:schemeClr>
          </a:solidFill>
        </p:spPr>
        <p:txBody>
          <a:bodyPr lIns="72000" tIns="72000" rtlCol="0" anchor="t" anchorCtr="0">
            <a:noAutofit/>
          </a:bodyPr>
          <a:lstStyle>
            <a:lvl1pPr marL="0" marR="0" indent="0" algn="l" defTabSz="1219170" rtl="0" eaLnBrk="1" fontAlgn="base" latinLnBrk="0" hangingPunct="1">
              <a:lnSpc>
                <a:spcPct val="100000"/>
              </a:lnSpc>
              <a:spcBef>
                <a:spcPts val="0"/>
              </a:spcBef>
              <a:spcAft>
                <a:spcPts val="1200"/>
              </a:spcAft>
              <a:buClrTx/>
              <a:buSzTx/>
              <a:buFontTx/>
              <a:buNone/>
              <a:tabLst/>
              <a:defRPr/>
            </a:lvl1pPr>
          </a:lstStyle>
          <a:p>
            <a:pPr marL="0" marR="0" lvl="0" indent="0" algn="l" defTabSz="1219170" rtl="0" eaLnBrk="1" fontAlgn="base" latinLnBrk="0" hangingPunct="1">
              <a:lnSpc>
                <a:spcPct val="110000"/>
              </a:lnSpc>
              <a:spcBef>
                <a:spcPts val="0"/>
              </a:spcBef>
              <a:spcAft>
                <a:spcPts val="1200"/>
              </a:spcAft>
              <a:buClrTx/>
              <a:buSzTx/>
              <a:buFontTx/>
              <a:buNone/>
              <a:tabLst/>
              <a:defRPr/>
            </a:pPr>
            <a:r>
              <a:rPr lang="cy-gb"/>
              <a:t>Insert an</a:t>
            </a:r>
            <a:br>
              <a:rPr lang="en-GB" dirty="0"/>
            </a:br>
            <a:r>
              <a:rPr lang="cy-gb"/>
              <a:t>image here</a:t>
            </a:r>
          </a:p>
        </p:txBody>
      </p:sp>
    </p:spTree>
    <p:extLst>
      <p:ext uri="{BB962C8B-B14F-4D97-AF65-F5344CB8AC3E}">
        <p14:creationId xmlns:p14="http://schemas.microsoft.com/office/powerpoint/2010/main" val="466205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E444-DA9D-44E4-BE6F-ECE95FAD7C26}"/>
              </a:ext>
            </a:extLst>
          </p:cNvPr>
          <p:cNvSpPr>
            <a:spLocks noGrp="1"/>
          </p:cNvSpPr>
          <p:nvPr>
            <p:ph type="title"/>
          </p:nvPr>
        </p:nvSpPr>
        <p:spPr/>
        <p:txBody>
          <a:bodyPr rtlCol="0"/>
          <a:lstStyle/>
          <a:p>
            <a:pPr rtl="0"/>
            <a:r>
              <a:rPr lang="cy-gb"/>
              <a:t>Click to edit Master title style</a:t>
            </a:r>
            <a:endParaRPr lang="en-GB" dirty="0"/>
          </a:p>
        </p:txBody>
      </p:sp>
      <p:sp>
        <p:nvSpPr>
          <p:cNvPr id="6" name="Text Placeholder 5">
            <a:extLst>
              <a:ext uri="{FF2B5EF4-FFF2-40B4-BE49-F238E27FC236}">
                <a16:creationId xmlns:a16="http://schemas.microsoft.com/office/drawing/2014/main" id="{3A682F65-1FEA-472C-8176-A5F027B3FE8F}"/>
              </a:ext>
            </a:extLst>
          </p:cNvPr>
          <p:cNvSpPr>
            <a:spLocks noGrp="1"/>
          </p:cNvSpPr>
          <p:nvPr>
            <p:ph type="body" sz="quarter" idx="11"/>
          </p:nvPr>
        </p:nvSpPr>
        <p:spPr>
          <a:xfrm>
            <a:off x="431800" y="1892300"/>
            <a:ext cx="8447617"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5" name="Picture Placeholder 4">
            <a:extLst>
              <a:ext uri="{FF2B5EF4-FFF2-40B4-BE49-F238E27FC236}">
                <a16:creationId xmlns:a16="http://schemas.microsoft.com/office/drawing/2014/main" id="{A6100D52-02CE-480F-9095-739F5047E22E}"/>
              </a:ext>
            </a:extLst>
          </p:cNvPr>
          <p:cNvSpPr>
            <a:spLocks noGrp="1"/>
          </p:cNvSpPr>
          <p:nvPr>
            <p:ph type="pic" sz="quarter" idx="12" hasCustomPrompt="1"/>
          </p:nvPr>
        </p:nvSpPr>
        <p:spPr>
          <a:xfrm>
            <a:off x="9169400" y="1892300"/>
            <a:ext cx="2590800" cy="4320117"/>
          </a:xfrm>
          <a:solidFill>
            <a:schemeClr val="bg1">
              <a:lumMod val="95000"/>
            </a:schemeClr>
          </a:solidFill>
        </p:spPr>
        <p:txBody>
          <a:bodyPr lIns="72000" tIns="72000" rtlCol="0" anchor="t" anchorCtr="0">
            <a:noAutofit/>
          </a:bodyPr>
          <a:lstStyle>
            <a:lvl1pPr algn="l">
              <a:lnSpc>
                <a:spcPct val="100000"/>
              </a:lnSpc>
              <a:defRPr/>
            </a:lvl1pPr>
          </a:lstStyle>
          <a:p>
            <a:pPr rtl="0"/>
            <a:r>
              <a:rPr lang="cy-gb"/>
              <a:t>Insert an</a:t>
            </a:r>
            <a:br>
              <a:rPr lang="en-GB" dirty="0"/>
            </a:br>
            <a:r>
              <a:rPr lang="cy-gb"/>
              <a:t>image here</a:t>
            </a:r>
          </a:p>
        </p:txBody>
      </p:sp>
    </p:spTree>
    <p:extLst>
      <p:ext uri="{BB962C8B-B14F-4D97-AF65-F5344CB8AC3E}">
        <p14:creationId xmlns:p14="http://schemas.microsoft.com/office/powerpoint/2010/main" val="3848654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B232752-83DA-4184-AA73-66C75F80C615}"/>
              </a:ext>
            </a:extLst>
          </p:cNvPr>
          <p:cNvSpPr>
            <a:spLocks noGrp="1"/>
          </p:cNvSpPr>
          <p:nvPr>
            <p:ph type="body" sz="quarter" idx="11"/>
          </p:nvPr>
        </p:nvSpPr>
        <p:spPr>
          <a:xfrm>
            <a:off x="2351617" y="1892300"/>
            <a:ext cx="9408583" cy="1969771"/>
          </a:xfrm>
        </p:spPr>
        <p:txBody>
          <a:bodyPr rtlCol="0"/>
          <a:lstStyle>
            <a:lvl1pPr>
              <a:lnSpc>
                <a:spcPct val="80000"/>
              </a:lnSpc>
              <a:defRPr sz="8000" b="1" spc="-133" baseline="0">
                <a:solidFill>
                  <a:schemeClr val="accent1"/>
                </a:solidFill>
              </a:defRPr>
            </a:lvl1pPr>
            <a:lvl2pPr>
              <a:defRPr sz="8000" b="1">
                <a:solidFill>
                  <a:schemeClr val="accent1"/>
                </a:solidFill>
              </a:defRPr>
            </a:lvl2pPr>
            <a:lvl3pPr>
              <a:defRPr sz="8000" b="1">
                <a:solidFill>
                  <a:schemeClr val="accent1"/>
                </a:solidFill>
              </a:defRPr>
            </a:lvl3pPr>
            <a:lvl4pPr marL="0" indent="0">
              <a:buFontTx/>
              <a:buNone/>
              <a:defRPr sz="8000" b="1">
                <a:solidFill>
                  <a:schemeClr val="accent1"/>
                </a:solidFill>
              </a:defRPr>
            </a:lvl4pPr>
          </a:lstStyle>
          <a:p>
            <a:pPr lvl="0" rtl="0"/>
            <a:r>
              <a:rPr lang="cy-gb"/>
              <a:t>Edit Master text styles</a:t>
            </a:r>
          </a:p>
        </p:txBody>
      </p:sp>
    </p:spTree>
    <p:extLst>
      <p:ext uri="{BB962C8B-B14F-4D97-AF65-F5344CB8AC3E}">
        <p14:creationId xmlns:p14="http://schemas.microsoft.com/office/powerpoint/2010/main" val="2456175805"/>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B232752-83DA-4184-AA73-66C75F80C615}"/>
              </a:ext>
            </a:extLst>
          </p:cNvPr>
          <p:cNvSpPr>
            <a:spLocks noGrp="1"/>
          </p:cNvSpPr>
          <p:nvPr>
            <p:ph type="body" sz="quarter" idx="11"/>
          </p:nvPr>
        </p:nvSpPr>
        <p:spPr>
          <a:xfrm>
            <a:off x="3693724" y="3429000"/>
            <a:ext cx="8066475" cy="1969771"/>
          </a:xfrm>
        </p:spPr>
        <p:txBody>
          <a:bodyPr rtlCol="0"/>
          <a:lstStyle>
            <a:lvl1pPr>
              <a:lnSpc>
                <a:spcPct val="80000"/>
              </a:lnSpc>
              <a:defRPr sz="8000" b="1" spc="-133" baseline="0">
                <a:solidFill>
                  <a:schemeClr val="accent1"/>
                </a:solidFill>
              </a:defRPr>
            </a:lvl1pPr>
            <a:lvl2pPr>
              <a:defRPr sz="8000" b="1">
                <a:solidFill>
                  <a:schemeClr val="accent1"/>
                </a:solidFill>
              </a:defRPr>
            </a:lvl2pPr>
            <a:lvl3pPr>
              <a:defRPr sz="8000" b="1">
                <a:solidFill>
                  <a:schemeClr val="accent1"/>
                </a:solidFill>
              </a:defRPr>
            </a:lvl3pPr>
            <a:lvl4pPr marL="0" indent="0">
              <a:buFontTx/>
              <a:buNone/>
              <a:defRPr sz="8000" b="1">
                <a:solidFill>
                  <a:schemeClr val="accent1"/>
                </a:solidFill>
              </a:defRPr>
            </a:lvl4pPr>
          </a:lstStyle>
          <a:p>
            <a:pPr lvl="0" rtl="0"/>
            <a:r>
              <a:rPr lang="cy-gb"/>
              <a:t>Edit Master text styles</a:t>
            </a:r>
          </a:p>
        </p:txBody>
      </p:sp>
      <p:sp>
        <p:nvSpPr>
          <p:cNvPr id="3" name="Text Placeholder 2">
            <a:extLst>
              <a:ext uri="{FF2B5EF4-FFF2-40B4-BE49-F238E27FC236}">
                <a16:creationId xmlns:a16="http://schemas.microsoft.com/office/drawing/2014/main" id="{27C2347C-CDF8-4AC0-84E3-7DE629A5F8AE}"/>
              </a:ext>
            </a:extLst>
          </p:cNvPr>
          <p:cNvSpPr>
            <a:spLocks noGrp="1"/>
          </p:cNvSpPr>
          <p:nvPr>
            <p:ph type="body" sz="quarter" idx="12"/>
          </p:nvPr>
        </p:nvSpPr>
        <p:spPr>
          <a:xfrm>
            <a:off x="2351618" y="4466168"/>
            <a:ext cx="9408583" cy="2393133"/>
          </a:xfrm>
        </p:spPr>
        <p:txBody>
          <a:bodyPr rtlCol="0"/>
          <a:lstStyle/>
          <a:p>
            <a:pPr lvl="0" rtl="0"/>
            <a:r>
              <a:rPr lang="cy-gb"/>
              <a:t>Edit Master text styles</a:t>
            </a:r>
          </a:p>
          <a:p>
            <a:pPr lvl="1" rtl="0"/>
            <a:r>
              <a:rPr lang="cy-gb"/>
              <a:t>Second level</a:t>
            </a:r>
          </a:p>
          <a:p>
            <a:pPr lvl="2" rtl="0"/>
            <a:r>
              <a:rPr lang="cy-gb"/>
              <a:t>Third level</a:t>
            </a:r>
          </a:p>
          <a:p>
            <a:pPr lvl="3" rtl="0"/>
            <a:r>
              <a:rPr lang="cy-gb"/>
              <a:t>Fourth level</a:t>
            </a:r>
          </a:p>
          <a:p>
            <a:pPr lvl="4" rtl="0"/>
            <a:r>
              <a:rPr lang="cy-gb"/>
              <a:t>Fifth level</a:t>
            </a:r>
            <a:endParaRPr lang="en-GB" dirty="0"/>
          </a:p>
        </p:txBody>
      </p:sp>
      <p:sp>
        <p:nvSpPr>
          <p:cNvPr id="5" name="Text Placeholder 5">
            <a:extLst>
              <a:ext uri="{FF2B5EF4-FFF2-40B4-BE49-F238E27FC236}">
                <a16:creationId xmlns:a16="http://schemas.microsoft.com/office/drawing/2014/main" id="{6C0D19FB-11C5-4D54-BF0D-28EA179F7753}"/>
              </a:ext>
            </a:extLst>
          </p:cNvPr>
          <p:cNvSpPr>
            <a:spLocks noGrp="1"/>
          </p:cNvSpPr>
          <p:nvPr>
            <p:ph type="body" sz="quarter" idx="13" hasCustomPrompt="1"/>
          </p:nvPr>
        </p:nvSpPr>
        <p:spPr>
          <a:xfrm>
            <a:off x="2351618" y="3429000"/>
            <a:ext cx="1152453" cy="984885"/>
          </a:xfrm>
        </p:spPr>
        <p:txBody>
          <a:bodyPr rtlCol="0"/>
          <a:lstStyle>
            <a:lvl1pPr>
              <a:lnSpc>
                <a:spcPct val="80000"/>
              </a:lnSpc>
              <a:defRPr sz="8000" b="1" spc="-133" baseline="0">
                <a:solidFill>
                  <a:schemeClr val="accent4"/>
                </a:solidFill>
              </a:defRPr>
            </a:lvl1pPr>
            <a:lvl2pPr>
              <a:defRPr sz="8000" b="1">
                <a:solidFill>
                  <a:schemeClr val="accent1"/>
                </a:solidFill>
              </a:defRPr>
            </a:lvl2pPr>
            <a:lvl3pPr>
              <a:defRPr sz="8000" b="1">
                <a:solidFill>
                  <a:schemeClr val="accent1"/>
                </a:solidFill>
              </a:defRPr>
            </a:lvl3pPr>
            <a:lvl4pPr marL="0" indent="0">
              <a:buFontTx/>
              <a:buNone/>
              <a:defRPr sz="8000" b="1">
                <a:solidFill>
                  <a:schemeClr val="accent1"/>
                </a:solidFill>
              </a:defRPr>
            </a:lvl4pPr>
          </a:lstStyle>
          <a:p>
            <a:pPr lvl="0" rtl="0"/>
            <a:r>
              <a:rPr lang="cy-gb"/>
              <a:t>##</a:t>
            </a:r>
            <a:endParaRPr lang="en-GB" dirty="0"/>
          </a:p>
        </p:txBody>
      </p:sp>
    </p:spTree>
    <p:extLst>
      <p:ext uri="{BB962C8B-B14F-4D97-AF65-F5344CB8AC3E}">
        <p14:creationId xmlns:p14="http://schemas.microsoft.com/office/powerpoint/2010/main" val="2892389591"/>
      </p:ext>
    </p:extLst>
  </p:cSld>
  <p:clrMapOvr>
    <a:masterClrMapping/>
  </p:clrMapOvr>
  <p:extLst>
    <p:ext uri="{DCECCB84-F9BA-43D5-87BE-67443E8EF086}">
      <p15:sldGuideLst xmlns:p15="http://schemas.microsoft.com/office/powerpoint/2012/main">
        <p15:guide id="1" pos="11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9092"/>
            <a:ext cx="6121763" cy="122198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6121763"/>
              <a:gd name="connsiteY0" fmla="*/ 0 h 3078370"/>
              <a:gd name="connsiteX1" fmla="*/ 6121763 w 6121763"/>
              <a:gd name="connsiteY1" fmla="*/ 0 h 3078370"/>
              <a:gd name="connsiteX2" fmla="*/ 5569745 w 6121763"/>
              <a:gd name="connsiteY2" fmla="*/ 3070905 h 3078370"/>
              <a:gd name="connsiteX3" fmla="*/ 0 w 6121763"/>
              <a:gd name="connsiteY3" fmla="*/ 3078370 h 3078370"/>
              <a:gd name="connsiteX4" fmla="*/ 0 w 6121763"/>
              <a:gd name="connsiteY4" fmla="*/ 0 h 3078370"/>
              <a:gd name="connsiteX0" fmla="*/ 0 w 6121763"/>
              <a:gd name="connsiteY0" fmla="*/ 0 h 3090102"/>
              <a:gd name="connsiteX1" fmla="*/ 6121763 w 6121763"/>
              <a:gd name="connsiteY1" fmla="*/ 0 h 3090102"/>
              <a:gd name="connsiteX2" fmla="*/ 5905025 w 6121763"/>
              <a:gd name="connsiteY2" fmla="*/ 3090102 h 3090102"/>
              <a:gd name="connsiteX3" fmla="*/ 0 w 6121763"/>
              <a:gd name="connsiteY3" fmla="*/ 3078370 h 3090102"/>
              <a:gd name="connsiteX4" fmla="*/ 0 w 6121763"/>
              <a:gd name="connsiteY4" fmla="*/ 0 h 3090102"/>
              <a:gd name="connsiteX0" fmla="*/ 0 w 6121763"/>
              <a:gd name="connsiteY0" fmla="*/ 0 h 3078370"/>
              <a:gd name="connsiteX1" fmla="*/ 6121763 w 6121763"/>
              <a:gd name="connsiteY1" fmla="*/ 0 h 3078370"/>
              <a:gd name="connsiteX2" fmla="*/ 5912645 w 6121763"/>
              <a:gd name="connsiteY2" fmla="*/ 3051710 h 3078370"/>
              <a:gd name="connsiteX3" fmla="*/ 0 w 6121763"/>
              <a:gd name="connsiteY3" fmla="*/ 3078370 h 3078370"/>
              <a:gd name="connsiteX4" fmla="*/ 0 w 6121763"/>
              <a:gd name="connsiteY4" fmla="*/ 0 h 3078370"/>
              <a:gd name="connsiteX0" fmla="*/ 0 w 6121763"/>
              <a:gd name="connsiteY0" fmla="*/ 0 h 3078370"/>
              <a:gd name="connsiteX1" fmla="*/ 6121763 w 6121763"/>
              <a:gd name="connsiteY1" fmla="*/ 0 h 3078370"/>
              <a:gd name="connsiteX2" fmla="*/ 5912645 w 6121763"/>
              <a:gd name="connsiteY2" fmla="*/ 3070906 h 3078370"/>
              <a:gd name="connsiteX3" fmla="*/ 0 w 6121763"/>
              <a:gd name="connsiteY3" fmla="*/ 3078370 h 3078370"/>
              <a:gd name="connsiteX4" fmla="*/ 0 w 61217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1763" h="3078370">
                <a:moveTo>
                  <a:pt x="0" y="0"/>
                </a:moveTo>
                <a:lnTo>
                  <a:pt x="6121763" y="0"/>
                </a:lnTo>
                <a:lnTo>
                  <a:pt x="5912645" y="3070906"/>
                </a:lnTo>
                <a:lnTo>
                  <a:pt x="0" y="3078370"/>
                </a:lnTo>
                <a:lnTo>
                  <a:pt x="0" y="0"/>
                </a:lnTo>
                <a:close/>
              </a:path>
            </a:pathLst>
          </a:custGeom>
        </p:spPr>
        <p:txBody>
          <a:bodyPr lIns="0" tIns="0" rIns="360000" bIns="0" anchor="ctr" anchorCtr="0"/>
          <a:lstStyle>
            <a:lvl1pPr>
              <a:lnSpc>
                <a:spcPct val="110000"/>
              </a:lnSpc>
              <a:spcBef>
                <a:spcPts val="600"/>
              </a:spcBef>
              <a:spcAft>
                <a:spcPts val="600"/>
              </a:spcAft>
              <a:defRPr sz="3200" b="0">
                <a:solidFill>
                  <a:srgbClr val="FFFFFF"/>
                </a:solidFill>
              </a:defRPr>
            </a:lvl1pPr>
          </a:lstStyle>
          <a:p>
            <a:r>
              <a:rPr lang="en-US"/>
              <a:t>Insert title here</a:t>
            </a:r>
          </a:p>
        </p:txBody>
      </p:sp>
      <p:sp>
        <p:nvSpPr>
          <p:cNvPr id="18" name="Rectangle 17">
            <a:extLst>
              <a:ext uri="{FF2B5EF4-FFF2-40B4-BE49-F238E27FC236}">
                <a16:creationId xmlns:a16="http://schemas.microsoft.com/office/drawing/2014/main" id="{A0ECB549-76D9-4E4F-8AD4-19DC51AD1F6F}"/>
              </a:ext>
            </a:extLst>
          </p:cNvPr>
          <p:cNvSpPr/>
          <p:nvPr userDrawn="1"/>
        </p:nvSpPr>
        <p:spPr>
          <a:xfrm>
            <a:off x="378497" y="1747851"/>
            <a:ext cx="586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371474" y="4185335"/>
            <a:ext cx="288000" cy="288000"/>
          </a:xfrm>
          <a:prstGeom prst="rect">
            <a:avLst/>
          </a:prstGeom>
        </p:spPr>
      </p:pic>
      <p:sp>
        <p:nvSpPr>
          <p:cNvPr id="20" name="Text Placeholder 20">
            <a:extLst>
              <a:ext uri="{FF2B5EF4-FFF2-40B4-BE49-F238E27FC236}">
                <a16:creationId xmlns:a16="http://schemas.microsoft.com/office/drawing/2014/main" id="{432BFE63-C9FA-4719-968D-263E960F3D63}"/>
              </a:ext>
            </a:extLst>
          </p:cNvPr>
          <p:cNvSpPr>
            <a:spLocks noGrp="1"/>
          </p:cNvSpPr>
          <p:nvPr>
            <p:ph type="body" sz="quarter" idx="12"/>
          </p:nvPr>
        </p:nvSpPr>
        <p:spPr>
          <a:xfrm>
            <a:off x="378497" y="1952625"/>
            <a:ext cx="5844405" cy="793201"/>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 name="connsiteX0" fmla="*/ 0 w 6041244"/>
              <a:gd name="connsiteY0" fmla="*/ 1 h 6127220"/>
              <a:gd name="connsiteX1" fmla="*/ 6041244 w 6041244"/>
              <a:gd name="connsiteY1" fmla="*/ 1494 h 6127220"/>
              <a:gd name="connsiteX2" fmla="*/ 5853576 w 6041244"/>
              <a:gd name="connsiteY2" fmla="*/ 6055597 h 6127220"/>
              <a:gd name="connsiteX3" fmla="*/ 0 w 6041244"/>
              <a:gd name="connsiteY3" fmla="*/ 6127222 h 6127220"/>
              <a:gd name="connsiteX4" fmla="*/ 0 w 6041244"/>
              <a:gd name="connsiteY4" fmla="*/ 1 h 6127220"/>
              <a:gd name="connsiteX0" fmla="*/ 0 w 6041244"/>
              <a:gd name="connsiteY0" fmla="*/ 1 h 6127220"/>
              <a:gd name="connsiteX1" fmla="*/ 6041244 w 6041244"/>
              <a:gd name="connsiteY1" fmla="*/ 1494 h 6127220"/>
              <a:gd name="connsiteX2" fmla="*/ 5878191 w 6041244"/>
              <a:gd name="connsiteY2" fmla="*/ 6092389 h 6127220"/>
              <a:gd name="connsiteX3" fmla="*/ 0 w 6041244"/>
              <a:gd name="connsiteY3" fmla="*/ 6127222 h 6127220"/>
              <a:gd name="connsiteX4" fmla="*/ 0 w 6041244"/>
              <a:gd name="connsiteY4" fmla="*/ 1 h 612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220">
                <a:moveTo>
                  <a:pt x="0" y="1"/>
                </a:moveTo>
                <a:lnTo>
                  <a:pt x="6041244" y="1494"/>
                </a:lnTo>
                <a:lnTo>
                  <a:pt x="5878191" y="6092389"/>
                </a:lnTo>
                <a:lnTo>
                  <a:pt x="0" y="6127222"/>
                </a:lnTo>
                <a:lnTo>
                  <a:pt x="0" y="1"/>
                </a:lnTo>
                <a:close/>
              </a:path>
            </a:pathLst>
          </a:custGeom>
        </p:spPr>
        <p:txBody>
          <a:bodyPr lIns="0" tIns="0" rIns="360000" bIns="0" anchor="ctr" anchorCtr="0"/>
          <a:lstStyle>
            <a:lvl1pPr marL="0" indent="0">
              <a:lnSpc>
                <a:spcPct val="110000"/>
              </a:lnSpc>
              <a:spcBef>
                <a:spcPts val="600"/>
              </a:spcBef>
              <a:spcAft>
                <a:spcPts val="600"/>
              </a:spcAft>
              <a:buNone/>
              <a:defRPr sz="1600">
                <a:solidFill>
                  <a:srgbClr val="FFFFFF"/>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Picture Placeholder 9">
            <a:extLst>
              <a:ext uri="{FF2B5EF4-FFF2-40B4-BE49-F238E27FC236}">
                <a16:creationId xmlns:a16="http://schemas.microsoft.com/office/drawing/2014/main" id="{AB59E002-86D6-463F-BFA8-460B7D493B70}"/>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9"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800">
                <a:solidFill>
                  <a:srgbClr val="FFFFFF"/>
                </a:solidFill>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982E4748-4E08-4355-AB7E-E22D67E8948A}"/>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6118128"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800" noProof="0">
                <a:solidFill>
                  <a:srgbClr val="FFFFFF"/>
                </a:solidFill>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B670365D-3326-4389-BE9E-D35DC95845B0}"/>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0">
                <a:solidFill>
                  <a:schemeClr val="bg1"/>
                </a:solidFill>
              </a:defRPr>
            </a:lvl1pPr>
          </a:lstStyle>
          <a:p>
            <a:r>
              <a:rPr lang="en-US"/>
              <a:t>Add title here</a:t>
            </a:r>
            <a:endParaRPr lang="en-GB"/>
          </a:p>
        </p:txBody>
      </p:sp>
      <p:sp>
        <p:nvSpPr>
          <p:cNvPr id="6" name="Picture Placeholder 9">
            <a:extLst>
              <a:ext uri="{FF2B5EF4-FFF2-40B4-BE49-F238E27FC236}">
                <a16:creationId xmlns:a16="http://schemas.microsoft.com/office/drawing/2014/main" id="{902D7128-84DA-40A3-BB39-88E34B183534}"/>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288440903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4.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theme" Target="../theme/theme5.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7.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25.sv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24.png"/><Relationship Id="rId30" Type="http://schemas.openxmlformats.org/officeDocument/2006/relationships/image" Target="../media/image2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918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B9C60-1134-41DE-A27A-AEF608B6F119}"/>
              </a:ext>
              <a:ext uri="{C183D7F6-B498-43B3-948B-1728B52AA6E4}">
                <adec:decorative xmlns:adec="http://schemas.microsoft.com/office/drawing/2017/decorative" val="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71475" y="5953487"/>
            <a:ext cx="2330910" cy="720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703" r:id="rId3"/>
    <p:sldLayoutId id="2147483712" r:id="rId4"/>
    <p:sldLayoutId id="2147483677" r:id="rId5"/>
    <p:sldLayoutId id="2147483715" r:id="rId6"/>
    <p:sldLayoutId id="2147483698" r:id="rId7"/>
    <p:sldLayoutId id="214748369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1404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391D8-EFC6-43D6-B9F6-0CDAB9FA81A5}"/>
              </a:ext>
              <a:ext uri="{C183D7F6-B498-43B3-948B-1728B52AA6E4}">
                <adec:decorative xmlns:adec="http://schemas.microsoft.com/office/drawing/2017/decorative" val="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371475" y="5953487"/>
            <a:ext cx="2330910" cy="720000"/>
          </a:xfrm>
          <a:prstGeom prst="rect">
            <a:avLst/>
          </a:prstGeom>
        </p:spPr>
      </p:pic>
    </p:spTree>
    <p:extLst>
      <p:ext uri="{BB962C8B-B14F-4D97-AF65-F5344CB8AC3E}">
        <p14:creationId xmlns:p14="http://schemas.microsoft.com/office/powerpoint/2010/main" val="375754181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3BC0A-2F33-4EDF-8A81-4460AB89449C}"/>
              </a:ext>
              <a:ext uri="{C183D7F6-B498-43B3-948B-1728B52AA6E4}">
                <adec:decorative xmlns:adec="http://schemas.microsoft.com/office/drawing/2017/decorative" val="1"/>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371476" y="5953487"/>
            <a:ext cx="2330908" cy="720000"/>
          </a:xfrm>
          <a:prstGeom prst="rect">
            <a:avLst/>
          </a:prstGeom>
        </p:spPr>
      </p:pic>
    </p:spTree>
    <p:extLst>
      <p:ext uri="{BB962C8B-B14F-4D97-AF65-F5344CB8AC3E}">
        <p14:creationId xmlns:p14="http://schemas.microsoft.com/office/powerpoint/2010/main" val="519786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702" r:id="rId3"/>
    <p:sldLayoutId id="2147483710" r:id="rId4"/>
    <p:sldLayoutId id="2147483683" r:id="rId5"/>
    <p:sldLayoutId id="2147483711" r:id="rId6"/>
    <p:sldLayoutId id="2147483696" r:id="rId7"/>
    <p:sldLayoutId id="214748369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orient="horz" pos="210" userDrawn="1">
          <p15:clr>
            <a:srgbClr val="F26B43"/>
          </p15:clr>
        </p15:guide>
        <p15:guide id="3" orient="horz" pos="3634" userDrawn="1">
          <p15:clr>
            <a:srgbClr val="F26B43"/>
          </p15:clr>
        </p15:guide>
        <p15:guide id="4" pos="7446" userDrawn="1">
          <p15:clr>
            <a:srgbClr val="F26B43"/>
          </p15:clr>
        </p15:guide>
        <p15:guide id="5" orient="horz" pos="2160" userDrawn="1">
          <p15:clr>
            <a:srgbClr val="F26B43"/>
          </p15:clr>
        </p15:guide>
        <p15:guide id="6" orient="horz" pos="1230" userDrawn="1">
          <p15:clr>
            <a:srgbClr val="C35EA4"/>
          </p15:clr>
        </p15:guide>
        <p15:guide id="7"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918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3E6D8-CF03-46F1-81CB-5E455E46D228}"/>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1475" y="5953487"/>
            <a:ext cx="2330910" cy="720000"/>
          </a:xfrm>
          <a:prstGeom prst="rect">
            <a:avLst/>
          </a:prstGeom>
        </p:spPr>
      </p:pic>
    </p:spTree>
    <p:extLst>
      <p:ext uri="{BB962C8B-B14F-4D97-AF65-F5344CB8AC3E}">
        <p14:creationId xmlns:p14="http://schemas.microsoft.com/office/powerpoint/2010/main" val="28721811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57" userDrawn="1">
          <p15:clr>
            <a:srgbClr val="FFFFFF"/>
          </p15:clr>
        </p15:guide>
        <p15:guide id="4" orient="horz" pos="2160" userDrawn="1">
          <p15:clr>
            <a:srgbClr val="FFFFFF"/>
          </p15:clr>
        </p15:guide>
        <p15:guide id="6" pos="7446" userDrawn="1">
          <p15:clr>
            <a:srgbClr val="FFFFFF"/>
          </p15:clr>
        </p15:guide>
        <p15:guide id="7" orient="horz" pos="1230" userDrawn="1">
          <p15:clr>
            <a:srgbClr val="A4A3A4"/>
          </p15:clr>
        </p15:guide>
        <p15:guide id="8" pos="3840" userDrawn="1">
          <p15:clr>
            <a:srgbClr val="F26B43"/>
          </p15:clr>
        </p15:guide>
        <p15:guide id="9" pos="4067" userDrawn="1">
          <p15:clr>
            <a:srgbClr val="F26B43"/>
          </p15:clr>
        </p15:guide>
        <p15:guide id="10" pos="361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9BD6269-9328-43B3-B7E6-F99D94EFD84D}"/>
              </a:ext>
              <a:ext uri="{C183D7F6-B498-43B3-948B-1728B52AA6E4}">
                <adec:decorative xmlns:adec="http://schemas.microsoft.com/office/drawing/2017/decorative" val="1"/>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71476" y="5953487"/>
            <a:ext cx="2330908" cy="720000"/>
          </a:xfrm>
          <a:prstGeom prst="rect">
            <a:avLst/>
          </a:prstGeom>
        </p:spPr>
      </p:pic>
    </p:spTree>
    <p:extLst>
      <p:ext uri="{BB962C8B-B14F-4D97-AF65-F5344CB8AC3E}">
        <p14:creationId xmlns:p14="http://schemas.microsoft.com/office/powerpoint/2010/main" val="231976463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0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57" userDrawn="1">
          <p15:clr>
            <a:srgbClr val="FFFFFF"/>
          </p15:clr>
        </p15:guide>
        <p15:guide id="4" orient="horz" pos="2160" userDrawn="1">
          <p15:clr>
            <a:srgbClr val="FFFFFF"/>
          </p15:clr>
        </p15:guide>
        <p15:guide id="5" pos="3863" userDrawn="1">
          <p15:clr>
            <a:srgbClr val="FFFFFF"/>
          </p15:clr>
        </p15:guide>
        <p15:guide id="6" pos="7446" userDrawn="1">
          <p15:clr>
            <a:srgbClr val="FFFFFF"/>
          </p15:clr>
        </p15:guide>
        <p15:guide id="7" orient="horz" pos="1230"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873163"/>
      </p:ext>
    </p:extLst>
  </p:cSld>
  <p:clrMap bg1="lt1" tx1="dk1" bg2="lt2" tx2="dk2" accent1="accent1" accent2="accent2" accent3="accent3" accent4="accent4" accent5="accent5" accent6="accent6" hlink="hlink" folHlink="folHlink"/>
  <p:sldLayoutIdLst>
    <p:sldLayoutId id="2147483701"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57" userDrawn="1">
          <p15:clr>
            <a:srgbClr val="FFFFFF"/>
          </p15:clr>
        </p15:guide>
        <p15:guide id="4" orient="horz" pos="2160" userDrawn="1">
          <p15:clr>
            <a:srgbClr val="FFFFFF"/>
          </p15:clr>
        </p15:guide>
        <p15:guide id="5" pos="3863" userDrawn="1">
          <p15:clr>
            <a:srgbClr val="FFFFFF"/>
          </p15:clr>
        </p15:guide>
        <p15:guide id="6" pos="7446" userDrawn="1">
          <p15:clr>
            <a:srgbClr val="FFFF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111B8FF-B1C5-47CA-90C6-BF6C241616E0}"/>
              </a:ext>
            </a:extLst>
          </p:cNvPr>
          <p:cNvPicPr>
            <a:picLocks noChangeAspect="1"/>
          </p:cNvPicPr>
          <p:nvPr userDrawn="1"/>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422753" y="419093"/>
            <a:ext cx="1324800" cy="662400"/>
          </a:xfrm>
          <a:prstGeom prst="rect">
            <a:avLst/>
          </a:prstGeom>
        </p:spPr>
      </p:pic>
      <p:sp>
        <p:nvSpPr>
          <p:cNvPr id="1027" name="Rectangle 3"/>
          <p:cNvSpPr>
            <a:spLocks noGrp="1" noChangeArrowheads="1"/>
          </p:cNvSpPr>
          <p:nvPr>
            <p:ph type="body" idx="1"/>
          </p:nvPr>
        </p:nvSpPr>
        <p:spPr bwMode="auto">
          <a:xfrm>
            <a:off x="431800" y="1892300"/>
            <a:ext cx="11328400" cy="384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lvl="0" rtl="0"/>
            <a:r>
              <a:rPr lang="cy-gb"/>
              <a:t>Introduction text</a:t>
            </a:r>
          </a:p>
          <a:p>
            <a:pPr lvl="1" rtl="0"/>
            <a:r>
              <a:rPr lang="cy-gb"/>
              <a:t>Subheader text</a:t>
            </a:r>
          </a:p>
          <a:p>
            <a:pPr lvl="2" rtl="0"/>
            <a:r>
              <a:rPr lang="cy-gb"/>
              <a:t>Body text large</a:t>
            </a:r>
          </a:p>
          <a:p>
            <a:pPr lvl="3" rtl="0"/>
            <a:r>
              <a:rPr lang="cy-gb"/>
              <a:t>Bullet first level</a:t>
            </a:r>
          </a:p>
          <a:p>
            <a:pPr lvl="4" rtl="0"/>
            <a:r>
              <a:rPr lang="cy-gb"/>
              <a:t>Bullet second level</a:t>
            </a:r>
          </a:p>
          <a:p>
            <a:pPr lvl="5" rtl="0"/>
            <a:r>
              <a:rPr lang="cy-gb" sz="2133"/>
              <a:t>Bullet third level</a:t>
            </a:r>
            <a:endParaRPr lang="en-GB" altLang="en-US" dirty="0"/>
          </a:p>
          <a:p>
            <a:pPr lvl="6" rtl="0"/>
            <a:r>
              <a:rPr lang="cy-gb"/>
              <a:t>Bullet text small</a:t>
            </a:r>
          </a:p>
          <a:p>
            <a:pPr lvl="7" rtl="0"/>
            <a:r>
              <a:rPr lang="cy-gb"/>
              <a:t>Number list</a:t>
            </a:r>
          </a:p>
        </p:txBody>
      </p:sp>
      <p:sp>
        <p:nvSpPr>
          <p:cNvPr id="4" name="Title Placeholder 3">
            <a:extLst>
              <a:ext uri="{FF2B5EF4-FFF2-40B4-BE49-F238E27FC236}">
                <a16:creationId xmlns:a16="http://schemas.microsoft.com/office/drawing/2014/main" id="{8F84D9B1-13E0-4CDE-95E5-2A7811B6734B}"/>
              </a:ext>
            </a:extLst>
          </p:cNvPr>
          <p:cNvSpPr>
            <a:spLocks noGrp="1"/>
          </p:cNvSpPr>
          <p:nvPr>
            <p:ph type="title"/>
          </p:nvPr>
        </p:nvSpPr>
        <p:spPr>
          <a:xfrm>
            <a:off x="431801" y="404285"/>
            <a:ext cx="8447617" cy="430887"/>
          </a:xfrm>
          <a:prstGeom prst="rect">
            <a:avLst/>
          </a:prstGeom>
        </p:spPr>
        <p:txBody>
          <a:bodyPr vert="horz" lIns="0" tIns="0" rIns="0" bIns="0" rtlCol="0" anchor="t">
            <a:noAutofit/>
          </a:bodyPr>
          <a:lstStyle/>
          <a:p>
            <a:pPr rtl="0"/>
            <a:r>
              <a:rPr lang="cy-gb"/>
              <a:t>Click to edit Master title style</a:t>
            </a:r>
            <a:endParaRPr lang="en-GB" dirty="0"/>
          </a:p>
        </p:txBody>
      </p:sp>
      <p:sp>
        <p:nvSpPr>
          <p:cNvPr id="5" name="TextBox 4">
            <a:extLst>
              <a:ext uri="{FF2B5EF4-FFF2-40B4-BE49-F238E27FC236}">
                <a16:creationId xmlns:a16="http://schemas.microsoft.com/office/drawing/2014/main" id="{30479219-10DB-49ED-81FD-209A9F091528}"/>
              </a:ext>
            </a:extLst>
          </p:cNvPr>
          <p:cNvSpPr txBox="1"/>
          <p:nvPr userDrawn="1"/>
        </p:nvSpPr>
        <p:spPr>
          <a:xfrm>
            <a:off x="9237406" y="4023361"/>
            <a:ext cx="250068" cy="205121"/>
          </a:xfrm>
          <a:prstGeom prst="rect">
            <a:avLst/>
          </a:prstGeom>
          <a:noFill/>
        </p:spPr>
        <p:txBody>
          <a:bodyPr wrap="square" lIns="0" tIns="0" rIns="0" bIns="0" rtlCol="0">
            <a:spAutoFit/>
          </a:bodyPr>
          <a:lstStyle/>
          <a:p>
            <a:pPr rtl="0"/>
            <a:fld id="{7E5E1FCC-DD03-4DCE-A3C9-E0C10D81A606}" type="slidenum">
              <a:rPr lang="en-GB" altLang="en-US" sz="1333" smtClean="0">
                <a:solidFill>
                  <a:schemeClr val="bg1"/>
                </a:solidFill>
              </a:rPr>
              <a:pPr/>
              <a:t>‹#›</a:t>
            </a:fld>
            <a:endParaRPr lang="en-GB" sz="1333" dirty="0">
              <a:solidFill>
                <a:schemeClr val="bg1"/>
              </a:solidFill>
            </a:endParaRPr>
          </a:p>
        </p:txBody>
      </p:sp>
      <p:sp>
        <p:nvSpPr>
          <p:cNvPr id="3" name="TextBox 2">
            <a:extLst>
              <a:ext uri="{FF2B5EF4-FFF2-40B4-BE49-F238E27FC236}">
                <a16:creationId xmlns:a16="http://schemas.microsoft.com/office/drawing/2014/main" id="{7A16A70C-74E4-4D8F-AFE2-AE2AF4E2570F}"/>
              </a:ext>
            </a:extLst>
          </p:cNvPr>
          <p:cNvSpPr txBox="1"/>
          <p:nvPr userDrawn="1"/>
        </p:nvSpPr>
        <p:spPr>
          <a:xfrm>
            <a:off x="10840720" y="6411450"/>
            <a:ext cx="919480" cy="205121"/>
          </a:xfrm>
          <a:prstGeom prst="rect">
            <a:avLst/>
          </a:prstGeom>
          <a:noFill/>
        </p:spPr>
        <p:txBody>
          <a:bodyPr wrap="square" lIns="0" tIns="0" rIns="0" bIns="0" rtlCol="0">
            <a:spAutoFit/>
          </a:bodyPr>
          <a:lstStyle/>
          <a:p>
            <a:pPr marL="0" marR="0" lvl="0" indent="0" algn="r" defTabSz="1219170" rtl="0" eaLnBrk="0" fontAlgn="base" latinLnBrk="0" hangingPunct="0">
              <a:lnSpc>
                <a:spcPct val="100000"/>
              </a:lnSpc>
              <a:spcBef>
                <a:spcPct val="0"/>
              </a:spcBef>
              <a:spcAft>
                <a:spcPct val="0"/>
              </a:spcAft>
              <a:buClrTx/>
              <a:buSzTx/>
              <a:buFontTx/>
              <a:buNone/>
              <a:tabLst/>
              <a:defRPr/>
            </a:pPr>
            <a:fld id="{A5617202-A61A-407E-A2EB-F6876F244C86}" type="slidenum">
              <a:rPr lang="en-GB" sz="1333" smtClean="0">
                <a:solidFill>
                  <a:schemeClr val="tx1"/>
                </a:solidFill>
              </a:rPr>
              <a:pPr marL="0" marR="0" lvl="0" indent="0" algn="r" defTabSz="1219170" rtl="0" eaLnBrk="0" fontAlgn="base" latinLnBrk="0" hangingPunct="0">
                <a:lnSpc>
                  <a:spcPct val="100000"/>
                </a:lnSpc>
                <a:spcBef>
                  <a:spcPct val="0"/>
                </a:spcBef>
                <a:spcAft>
                  <a:spcPct val="0"/>
                </a:spcAft>
                <a:buClrTx/>
                <a:buSzTx/>
                <a:buFontTx/>
                <a:buNone/>
                <a:tabLst/>
                <a:defRPr/>
              </a:pPr>
              <a:t>‹#›</a:t>
            </a:fld>
            <a:endParaRPr lang="en-GB" sz="1333" dirty="0">
              <a:solidFill>
                <a:schemeClr val="tx1"/>
              </a:solidFill>
            </a:endParaRPr>
          </a:p>
        </p:txBody>
      </p:sp>
      <p:pic>
        <p:nvPicPr>
          <p:cNvPr id="1031" name="Graphic 1030">
            <a:extLst>
              <a:ext uri="{FF2B5EF4-FFF2-40B4-BE49-F238E27FC236}">
                <a16:creationId xmlns:a16="http://schemas.microsoft.com/office/drawing/2014/main" id="{6F3A6ED5-DD28-415E-B312-DBAD20F1595C}"/>
              </a:ext>
            </a:extLst>
          </p:cNvPr>
          <p:cNvPicPr>
            <a:picLocks noChangeAspect="1"/>
          </p:cNvPicPr>
          <p:nvPr userDrawn="1"/>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097953" y="419093"/>
            <a:ext cx="1052324" cy="662400"/>
          </a:xfrm>
          <a:prstGeom prst="rect">
            <a:avLst/>
          </a:prstGeom>
        </p:spPr>
      </p:pic>
    </p:spTree>
    <p:extLst>
      <p:ext uri="{BB962C8B-B14F-4D97-AF65-F5344CB8AC3E}">
        <p14:creationId xmlns:p14="http://schemas.microsoft.com/office/powerpoint/2010/main" val="108114344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dt="0"/>
  <p:txStyles>
    <p:titleStyle>
      <a:lvl1pPr algn="l" rtl="0" eaLnBrk="1" fontAlgn="base" hangingPunct="1">
        <a:lnSpc>
          <a:spcPct val="80000"/>
        </a:lnSpc>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2800">
          <a:solidFill>
            <a:schemeClr val="tx2"/>
          </a:solidFill>
          <a:latin typeface="Arial" charset="0"/>
        </a:defRPr>
      </a:lvl2pPr>
      <a:lvl3pPr algn="l" rtl="0" eaLnBrk="1" fontAlgn="base" hangingPunct="1">
        <a:spcBef>
          <a:spcPct val="0"/>
        </a:spcBef>
        <a:spcAft>
          <a:spcPct val="0"/>
        </a:spcAft>
        <a:defRPr sz="2800">
          <a:solidFill>
            <a:schemeClr val="tx2"/>
          </a:solidFill>
          <a:latin typeface="Arial" charset="0"/>
        </a:defRPr>
      </a:lvl3pPr>
      <a:lvl4pPr algn="l" rtl="0" eaLnBrk="1" fontAlgn="base" hangingPunct="1">
        <a:spcBef>
          <a:spcPct val="0"/>
        </a:spcBef>
        <a:spcAft>
          <a:spcPct val="0"/>
        </a:spcAft>
        <a:defRPr sz="2800">
          <a:solidFill>
            <a:schemeClr val="tx2"/>
          </a:solidFill>
          <a:latin typeface="Arial" charset="0"/>
        </a:defRPr>
      </a:lvl4pPr>
      <a:lvl5pPr algn="l" rtl="0" eaLnBrk="1" fontAlgn="base" hangingPunct="1">
        <a:spcBef>
          <a:spcPct val="0"/>
        </a:spcBef>
        <a:spcAft>
          <a:spcPct val="0"/>
        </a:spcAft>
        <a:defRPr sz="2800">
          <a:solidFill>
            <a:schemeClr val="tx2"/>
          </a:solidFill>
          <a:latin typeface="Arial" charset="0"/>
        </a:defRPr>
      </a:lvl5pPr>
      <a:lvl6pPr marL="457189" algn="l" rtl="0" eaLnBrk="1" fontAlgn="base" hangingPunct="1">
        <a:spcBef>
          <a:spcPct val="0"/>
        </a:spcBef>
        <a:spcAft>
          <a:spcPct val="0"/>
        </a:spcAft>
        <a:defRPr sz="2800">
          <a:solidFill>
            <a:schemeClr val="tx2"/>
          </a:solidFill>
          <a:latin typeface="Arial" charset="0"/>
        </a:defRPr>
      </a:lvl6pPr>
      <a:lvl7pPr marL="914377" algn="l" rtl="0" eaLnBrk="1" fontAlgn="base" hangingPunct="1">
        <a:spcBef>
          <a:spcPct val="0"/>
        </a:spcBef>
        <a:spcAft>
          <a:spcPct val="0"/>
        </a:spcAft>
        <a:defRPr sz="2800">
          <a:solidFill>
            <a:schemeClr val="tx2"/>
          </a:solidFill>
          <a:latin typeface="Arial" charset="0"/>
        </a:defRPr>
      </a:lvl7pPr>
      <a:lvl8pPr marL="1371566" algn="l" rtl="0" eaLnBrk="1" fontAlgn="base" hangingPunct="1">
        <a:spcBef>
          <a:spcPct val="0"/>
        </a:spcBef>
        <a:spcAft>
          <a:spcPct val="0"/>
        </a:spcAft>
        <a:defRPr sz="2800">
          <a:solidFill>
            <a:schemeClr val="tx2"/>
          </a:solidFill>
          <a:latin typeface="Arial" charset="0"/>
        </a:defRPr>
      </a:lvl8pPr>
      <a:lvl9pPr marL="1828754" algn="l" rtl="0" eaLnBrk="1" fontAlgn="base" hangingPunct="1">
        <a:spcBef>
          <a:spcPct val="0"/>
        </a:spcBef>
        <a:spcAft>
          <a:spcPct val="0"/>
        </a:spcAft>
        <a:defRPr sz="2800">
          <a:solidFill>
            <a:schemeClr val="tx2"/>
          </a:solidFill>
          <a:latin typeface="Arial" charset="0"/>
        </a:defRPr>
      </a:lvl9pPr>
    </p:titleStyle>
    <p:bodyStyle>
      <a:lvl1pPr marL="0" indent="0" algn="l" rtl="0" eaLnBrk="1" fontAlgn="base" hangingPunct="1">
        <a:lnSpc>
          <a:spcPct val="110000"/>
        </a:lnSpc>
        <a:spcBef>
          <a:spcPts val="0"/>
        </a:spcBef>
        <a:spcAft>
          <a:spcPts val="1200"/>
        </a:spcAft>
        <a:buFontTx/>
        <a:buNone/>
        <a:defRPr sz="2133">
          <a:solidFill>
            <a:schemeClr val="accent4"/>
          </a:solidFill>
          <a:latin typeface="+mn-lt"/>
          <a:ea typeface="+mn-ea"/>
          <a:cs typeface="+mn-cs"/>
        </a:defRPr>
      </a:lvl1pPr>
      <a:lvl2pPr marL="0" indent="0" algn="l" rtl="0" eaLnBrk="1" fontAlgn="base" hangingPunct="1">
        <a:lnSpc>
          <a:spcPct val="110000"/>
        </a:lnSpc>
        <a:spcBef>
          <a:spcPts val="0"/>
        </a:spcBef>
        <a:spcAft>
          <a:spcPts val="1200"/>
        </a:spcAft>
        <a:buFontTx/>
        <a:buNone/>
        <a:defRPr sz="2133" b="1">
          <a:solidFill>
            <a:schemeClr val="accent4"/>
          </a:solidFill>
          <a:latin typeface="+mn-lt"/>
        </a:defRPr>
      </a:lvl2pPr>
      <a:lvl3pPr marL="0" indent="0" algn="l" rtl="0" eaLnBrk="1" fontAlgn="base" hangingPunct="1">
        <a:lnSpc>
          <a:spcPct val="110000"/>
        </a:lnSpc>
        <a:spcBef>
          <a:spcPts val="0"/>
        </a:spcBef>
        <a:spcAft>
          <a:spcPts val="1200"/>
        </a:spcAft>
        <a:buFontTx/>
        <a:buNone/>
        <a:defRPr sz="2133">
          <a:solidFill>
            <a:schemeClr val="tx1"/>
          </a:solidFill>
          <a:latin typeface="+mn-lt"/>
        </a:defRPr>
      </a:lvl3pPr>
      <a:lvl4pPr marL="241294" indent="-241294" algn="l" rtl="0" eaLnBrk="1" fontAlgn="base" hangingPunct="1">
        <a:lnSpc>
          <a:spcPct val="110000"/>
        </a:lnSpc>
        <a:spcBef>
          <a:spcPts val="0"/>
        </a:spcBef>
        <a:spcAft>
          <a:spcPts val="1200"/>
        </a:spcAft>
        <a:buFont typeface="Arial" panose="020B0604020202020204" pitchFamily="34" charset="0"/>
        <a:buChar char="•"/>
        <a:defRPr sz="2133">
          <a:solidFill>
            <a:schemeClr val="tx1"/>
          </a:solidFill>
          <a:latin typeface="+mn-lt"/>
        </a:defRPr>
      </a:lvl4pPr>
      <a:lvl5pPr marL="479988" indent="-239994" algn="l" rtl="0" eaLnBrk="1" fontAlgn="base" hangingPunct="1">
        <a:lnSpc>
          <a:spcPct val="110000"/>
        </a:lnSpc>
        <a:spcBef>
          <a:spcPts val="0"/>
        </a:spcBef>
        <a:spcAft>
          <a:spcPts val="1200"/>
        </a:spcAft>
        <a:buFont typeface="Arial" panose="020B0604020202020204" pitchFamily="34" charset="0"/>
        <a:buChar char="•"/>
        <a:defRPr sz="2133">
          <a:solidFill>
            <a:schemeClr val="tx1"/>
          </a:solidFill>
          <a:latin typeface="+mn-lt"/>
        </a:defRPr>
      </a:lvl5pPr>
      <a:lvl6pPr marL="721282" indent="-241294" algn="l" rtl="0" eaLnBrk="1" fontAlgn="base" hangingPunct="1">
        <a:lnSpc>
          <a:spcPct val="110000"/>
        </a:lnSpc>
        <a:spcBef>
          <a:spcPts val="0"/>
        </a:spcBef>
        <a:spcAft>
          <a:spcPts val="1200"/>
        </a:spcAft>
        <a:buFont typeface="System Font Regular"/>
        <a:buChar char="–"/>
        <a:defRPr sz="2133">
          <a:solidFill>
            <a:schemeClr val="tx1"/>
          </a:solidFill>
          <a:latin typeface="+mn-lt"/>
        </a:defRPr>
      </a:lvl6pPr>
      <a:lvl7pPr marL="239994" indent="-239994" algn="l" rtl="0" eaLnBrk="1" fontAlgn="base" hangingPunct="1">
        <a:lnSpc>
          <a:spcPct val="110000"/>
        </a:lnSpc>
        <a:spcBef>
          <a:spcPts val="0"/>
        </a:spcBef>
        <a:spcAft>
          <a:spcPts val="1200"/>
        </a:spcAft>
        <a:buFont typeface="Arial" panose="020B0604020202020204" pitchFamily="34" charset="0"/>
        <a:buChar char="•"/>
        <a:defRPr sz="1600">
          <a:solidFill>
            <a:schemeClr val="tx1"/>
          </a:solidFill>
          <a:latin typeface="+mn-lt"/>
        </a:defRPr>
      </a:lvl7pPr>
      <a:lvl8pPr marL="239994" indent="-239994" algn="l" rtl="0" eaLnBrk="1" fontAlgn="base" hangingPunct="1">
        <a:lnSpc>
          <a:spcPct val="110000"/>
        </a:lnSpc>
        <a:spcBef>
          <a:spcPts val="0"/>
        </a:spcBef>
        <a:spcAft>
          <a:spcPts val="1200"/>
        </a:spcAft>
        <a:buFont typeface="+mj-lt"/>
        <a:buAutoNum type="arabicPeriod"/>
        <a:defRPr sz="2133" b="0">
          <a:solidFill>
            <a:schemeClr val="tx1"/>
          </a:solidFill>
          <a:latin typeface="+mn-lt"/>
        </a:defRPr>
      </a:lvl8pPr>
      <a:lvl9pPr marL="478688" indent="0" algn="l" rtl="0" eaLnBrk="1" fontAlgn="base" hangingPunct="1">
        <a:spcBef>
          <a:spcPts val="0"/>
        </a:spcBef>
        <a:spcAft>
          <a:spcPts val="533"/>
        </a:spcAft>
        <a:buFont typeface="Arial" panose="020B0604020202020204" pitchFamily="34" charset="0"/>
        <a:buNone/>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
          <p15:clr>
            <a:srgbClr val="F26B43"/>
          </p15:clr>
        </p15:guide>
        <p15:guide id="2" pos="204">
          <p15:clr>
            <a:srgbClr val="F26B43"/>
          </p15:clr>
        </p15:guide>
        <p15:guide id="3" pos="5556">
          <p15:clr>
            <a:srgbClr val="F26B43"/>
          </p15:clr>
        </p15:guide>
        <p15:guide id="4" orient="horz" pos="3049">
          <p15:clr>
            <a:srgbClr val="F26B43"/>
          </p15:clr>
        </p15:guide>
        <p15:guide id="5" orient="horz" pos="894">
          <p15:clr>
            <a:srgbClr val="F26B43"/>
          </p15:clr>
        </p15:guide>
        <p15:guide id="6" orient="horz" pos="2935">
          <p15:clr>
            <a:srgbClr val="F26B43"/>
          </p15:clr>
        </p15:guide>
        <p15:guide id="7" pos="1429">
          <p15:clr>
            <a:srgbClr val="F26B43"/>
          </p15:clr>
        </p15:guide>
        <p15:guide id="8" pos="1565">
          <p15:clr>
            <a:srgbClr val="F26B43"/>
          </p15:clr>
        </p15:guide>
        <p15:guide id="9" pos="2812">
          <p15:clr>
            <a:srgbClr val="F26B43"/>
          </p15:clr>
        </p15:guide>
        <p15:guide id="10" pos="2948">
          <p15:clr>
            <a:srgbClr val="F26B43"/>
          </p15:clr>
        </p15:guide>
        <p15:guide id="11" pos="4195">
          <p15:clr>
            <a:srgbClr val="F26B43"/>
          </p15:clr>
        </p15:guide>
        <p15:guide id="12" pos="43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8.xml"/><Relationship Id="rId1" Type="http://schemas.openxmlformats.org/officeDocument/2006/relationships/video" Target="https://www.youtube.com/embed/7VkHcSGtsxI?start=8&amp;feature=oembed" TargetMode="External"/><Relationship Id="rId4" Type="http://schemas.openxmlformats.org/officeDocument/2006/relationships/comments" Target="../comments/comment3.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8.xml"/><Relationship Id="rId1" Type="http://schemas.openxmlformats.org/officeDocument/2006/relationships/video" Target="https://www.youtube.com/embed/zI4MszKktz8?start=197&amp;feature=oembed" TargetMode="External"/><Relationship Id="rId4" Type="http://schemas.openxmlformats.org/officeDocument/2006/relationships/comments" Target="../comments/comment5.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71.png"/><Relationship Id="rId4" Type="http://schemas.openxmlformats.org/officeDocument/2006/relationships/tags" Target="../tags/tag4.xml"/><Relationship Id="rId9"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71.png"/><Relationship Id="rId5" Type="http://schemas.openxmlformats.org/officeDocument/2006/relationships/tags" Target="../tags/tag12.xml"/><Relationship Id="rId10" Type="http://schemas.openxmlformats.org/officeDocument/2006/relationships/notesSlide" Target="../notesSlides/notesSlide21.xml"/><Relationship Id="rId4" Type="http://schemas.openxmlformats.org/officeDocument/2006/relationships/tags" Target="../tags/tag11.xml"/><Relationship Id="rId9"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video" Target="https://www.youtube.com/embed/CQ8x3gQK8vk?start=10&amp;feature=oembed" TargetMode="Externa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hyperlink" Target="https://www.electoralcommission.org.uk/cy/rwyf-yneg-pleidleisiwr/pleidleisiwr/ym-mha-etholiadau-alla-i-bleidleisio"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playlist?list=PLAiwHW5TKfkHKQUp08C5qWhKCgrBlH7y7" TargetMode="External"/><Relationship Id="rId2" Type="http://schemas.openxmlformats.org/officeDocument/2006/relationships/image" Target="../media/image90.jpeg"/><Relationship Id="rId1" Type="http://schemas.openxmlformats.org/officeDocument/2006/relationships/slideLayout" Target="../slideLayouts/slideLayout18.xml"/><Relationship Id="rId5" Type="http://schemas.openxmlformats.org/officeDocument/2006/relationships/hyperlink" Target="https://www.eventbrite.co.uk/o/senedd-cymru-welsh-parliament-12986579135" TargetMode="External"/><Relationship Id="rId4" Type="http://schemas.openxmlformats.org/officeDocument/2006/relationships/hyperlink" Target="https://www.youtube.com/playlist?list=PLAiwHW5TKfkHTDX1k2pPaID9GrDh280zw"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gov.uk/cofrestru-i-bleidleisio"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91.jpeg"/><Relationship Id="rId5" Type="http://schemas.openxmlformats.org/officeDocument/2006/relationships/hyperlink" Target="https://www.electoralcommission.org.uk/cy/croeso-i-dy-bleidlais/adnoddau-ar-gyfer-pobl-14-18-oed/sut-i-bleidleisio" TargetMode="External"/><Relationship Id="rId4" Type="http://schemas.openxmlformats.org/officeDocument/2006/relationships/hyperlink" Target="https://www.youtube.com/watch?v=xLexuuQdfBY&amp;feature=youtu.b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omments" Target="../comments/commen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0997DD-5E53-4828-BCF7-48E56BFC0909}"/>
              </a:ext>
            </a:extLst>
          </p:cNvPr>
          <p:cNvSpPr>
            <a:spLocks noGrp="1"/>
          </p:cNvSpPr>
          <p:nvPr>
            <p:ph type="body" sz="quarter" idx="12"/>
          </p:nvPr>
        </p:nvSpPr>
        <p:spPr>
          <a:xfrm>
            <a:off x="287517" y="3429000"/>
            <a:ext cx="5955434"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dirty="0"/>
              <a:t>Dy </a:t>
            </a:r>
            <a:r>
              <a:rPr lang="en-GB" dirty="0" err="1"/>
              <a:t>lais</a:t>
            </a:r>
            <a:r>
              <a:rPr lang="en-GB" dirty="0"/>
              <a:t>, </a:t>
            </a:r>
            <a:r>
              <a:rPr lang="en-GB" dirty="0" err="1"/>
              <a:t>dy</a:t>
            </a:r>
            <a:r>
              <a:rPr lang="en-GB" dirty="0"/>
              <a:t> Senedd, </a:t>
            </a:r>
            <a:r>
              <a:rPr lang="en-GB" dirty="0" err="1"/>
              <a:t>dy</a:t>
            </a:r>
            <a:r>
              <a:rPr lang="en-GB" dirty="0"/>
              <a:t> </a:t>
            </a:r>
            <a:r>
              <a:rPr lang="en-GB" dirty="0" err="1"/>
              <a:t>Gymru</a:t>
            </a:r>
            <a:endParaRPr lang="en-GB" dirty="0"/>
          </a:p>
          <a:p>
            <a:endParaRPr lang="en-GB" dirty="0"/>
          </a:p>
        </p:txBody>
      </p:sp>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xfrm>
            <a:off x="287517" y="355243"/>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Cymru</a:t>
            </a:r>
            <a:r>
              <a:rPr lang="en-GB" dirty="0"/>
              <a:t> 2021</a:t>
            </a:r>
          </a:p>
        </p:txBody>
      </p:sp>
      <p:pic>
        <p:nvPicPr>
          <p:cNvPr id="8" name="Picture Placeholder 13">
            <a:extLst>
              <a:ext uri="{FF2B5EF4-FFF2-40B4-BE49-F238E27FC236}">
                <a16:creationId xmlns:a16="http://schemas.microsoft.com/office/drawing/2014/main" id="{3051E461-1BC9-412C-8037-1AC9B902522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72138" y="17899"/>
            <a:ext cx="6519862" cy="6865938"/>
          </a:xfrm>
        </p:spPr>
      </p:pic>
    </p:spTree>
    <p:extLst>
      <p:ext uri="{BB962C8B-B14F-4D97-AF65-F5344CB8AC3E}">
        <p14:creationId xmlns:p14="http://schemas.microsoft.com/office/powerpoint/2010/main" val="145059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Am beth ydw i’n pleidleisio?</a:t>
            </a:r>
            <a:endParaRPr lang="en-GB" dirty="0"/>
          </a:p>
        </p:txBody>
      </p:sp>
      <p:pic>
        <p:nvPicPr>
          <p:cNvPr id="6" name="Picture Placeholder 5">
            <a:extLst>
              <a:ext uri="{FF2B5EF4-FFF2-40B4-BE49-F238E27FC236}">
                <a16:creationId xmlns:a16="http://schemas.microsoft.com/office/drawing/2014/main" id="{E8424A92-B57C-4F5F-9388-69C36CCC345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3" name="Dalfan Testun 2">
            <a:extLst>
              <a:ext uri="{FF2B5EF4-FFF2-40B4-BE49-F238E27FC236}">
                <a16:creationId xmlns:a16="http://schemas.microsoft.com/office/drawing/2014/main" id="{464A6752-562D-45E0-B1B0-30CA1FD5E1F4}"/>
              </a:ext>
            </a:extLst>
          </p:cNvPr>
          <p:cNvSpPr>
            <a:spLocks noGrp="1"/>
          </p:cNvSpPr>
          <p:nvPr>
            <p:ph type="body" sz="quarter" idx="12"/>
          </p:nvPr>
        </p:nvSpPr>
        <p:spPr/>
        <p:txBody>
          <a:bodyPr/>
          <a:lstStyle/>
          <a:p>
            <a:r>
              <a:rPr lang="en-GB" sz="2800" dirty="0"/>
              <a:t>Dy </a:t>
            </a:r>
            <a:r>
              <a:rPr lang="en-GB" sz="2800" dirty="0" err="1"/>
              <a:t>lais</a:t>
            </a:r>
            <a:r>
              <a:rPr lang="en-GB" sz="2800" dirty="0"/>
              <a:t>, </a:t>
            </a:r>
            <a:r>
              <a:rPr lang="en-GB" sz="2800" dirty="0" err="1"/>
              <a:t>dy</a:t>
            </a:r>
            <a:r>
              <a:rPr lang="en-GB" sz="2800" dirty="0"/>
              <a:t> Senedd, </a:t>
            </a:r>
            <a:r>
              <a:rPr lang="en-GB" sz="2800" dirty="0" err="1"/>
              <a:t>dy</a:t>
            </a:r>
            <a:r>
              <a:rPr lang="en-GB" sz="2800" dirty="0"/>
              <a:t> </a:t>
            </a:r>
            <a:r>
              <a:rPr lang="en-GB" sz="2800" dirty="0" err="1"/>
              <a:t>Gymru</a:t>
            </a:r>
            <a:endParaRPr lang="en-GB" sz="2800" dirty="0"/>
          </a:p>
          <a:p>
            <a:endParaRPr lang="en-GB" dirty="0"/>
          </a:p>
        </p:txBody>
      </p:sp>
    </p:spTree>
    <p:extLst>
      <p:ext uri="{BB962C8B-B14F-4D97-AF65-F5344CB8AC3E}">
        <p14:creationId xmlns:p14="http://schemas.microsoft.com/office/powerpoint/2010/main" val="2622182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C1879689-101D-45B3-8061-4012CFC0B8AE}"/>
              </a:ext>
            </a:extLst>
          </p:cNvPr>
          <p:cNvSpPr>
            <a:spLocks noGrp="1"/>
          </p:cNvSpPr>
          <p:nvPr>
            <p:ph type="body" sz="quarter" idx="12"/>
          </p:nvPr>
        </p:nvSpPr>
        <p:spPr/>
        <p:txBody>
          <a:bodyPr/>
          <a:lstStyle/>
          <a:p>
            <a:endParaRPr lang="en-GB"/>
          </a:p>
        </p:txBody>
      </p:sp>
      <p:sp>
        <p:nvSpPr>
          <p:cNvPr id="3" name="Teitl 2">
            <a:extLst>
              <a:ext uri="{FF2B5EF4-FFF2-40B4-BE49-F238E27FC236}">
                <a16:creationId xmlns:a16="http://schemas.microsoft.com/office/drawing/2014/main" id="{D6099DF0-ADF0-408E-8B19-4522A394E4FA}"/>
              </a:ext>
            </a:extLst>
          </p:cNvPr>
          <p:cNvSpPr>
            <a:spLocks noGrp="1"/>
          </p:cNvSpPr>
          <p:nvPr>
            <p:ph type="title"/>
          </p:nvPr>
        </p:nvSpPr>
        <p:spPr/>
        <p:txBody>
          <a:bodyPr/>
          <a:lstStyle/>
          <a:p>
            <a:endParaRPr lang="en-GB"/>
          </a:p>
        </p:txBody>
      </p:sp>
      <p:sp>
        <p:nvSpPr>
          <p:cNvPr id="4" name="Dalfan Llun 3">
            <a:extLst>
              <a:ext uri="{FF2B5EF4-FFF2-40B4-BE49-F238E27FC236}">
                <a16:creationId xmlns:a16="http://schemas.microsoft.com/office/drawing/2014/main" id="{4649CEF5-7349-4FC9-BA02-C946EA28E54B}"/>
              </a:ext>
            </a:extLst>
          </p:cNvPr>
          <p:cNvSpPr>
            <a:spLocks noGrp="1"/>
          </p:cNvSpPr>
          <p:nvPr>
            <p:ph type="pic" sz="quarter" idx="10"/>
          </p:nvPr>
        </p:nvSpPr>
        <p:spPr/>
      </p:sp>
      <p:pic>
        <p:nvPicPr>
          <p:cNvPr id="5" name="Online Media 4" title="Hanes y Senedd">
            <a:hlinkClick r:id="" action="ppaction://media"/>
            <a:extLst>
              <a:ext uri="{FF2B5EF4-FFF2-40B4-BE49-F238E27FC236}">
                <a16:creationId xmlns:a16="http://schemas.microsoft.com/office/drawing/2014/main" id="{C970044B-5AE5-4F30-8218-88C0581D2A2C}"/>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95217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lfan Testun 7">
            <a:extLst>
              <a:ext uri="{FF2B5EF4-FFF2-40B4-BE49-F238E27FC236}">
                <a16:creationId xmlns:a16="http://schemas.microsoft.com/office/drawing/2014/main" id="{7788ED62-FC97-4EAD-99A7-CA8B8E0710D7}"/>
              </a:ext>
            </a:extLst>
          </p:cNvPr>
          <p:cNvSpPr>
            <a:spLocks noGrp="1"/>
          </p:cNvSpPr>
          <p:nvPr>
            <p:ph type="body" sz="quarter" idx="12"/>
          </p:nvPr>
        </p:nvSpPr>
        <p:spPr>
          <a:xfrm>
            <a:off x="228862" y="1781400"/>
            <a:ext cx="6126525" cy="3817218"/>
          </a:xfrm>
        </p:spPr>
        <p:txBody>
          <a:bodyPr lIns="0" tIns="0" rIns="360000" bIns="0" anchor="t"/>
          <a:lstStyle/>
          <a:p>
            <a:pPr fontAlgn="base"/>
            <a:r>
              <a:rPr lang="en-GB" sz="1800" b="1">
                <a:latin typeface="Montserrat"/>
              </a:rPr>
              <a:t>2002</a:t>
            </a:r>
            <a:r>
              <a:rPr lang="en-GB"/>
              <a:t>  </a:t>
            </a:r>
            <a:r>
              <a:rPr lang="en-GB" sz="1400" err="1">
                <a:effectLst/>
                <a:ea typeface="Times New Roman" panose="02020603050405020304" pitchFamily="18" charset="0"/>
                <a:cs typeface="Segoe UI" panose="020B0502040204020203" pitchFamily="34" charset="0"/>
              </a:rPr>
              <a:t>Gwahanu</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Llywodraeth</a:t>
            </a:r>
            <a:r>
              <a:rPr lang="en-GB" sz="1400">
                <a:effectLst/>
                <a:ea typeface="Times New Roman" panose="02020603050405020304" pitchFamily="18" charset="0"/>
                <a:cs typeface="Segoe UI" panose="020B0502040204020203" pitchFamily="34" charset="0"/>
              </a:rPr>
              <a:t> Cynulliad Cymru ( y </a:t>
            </a:r>
            <a:r>
              <a:rPr lang="en-GB" sz="1400" err="1">
                <a:effectLst/>
                <a:ea typeface="Times New Roman" panose="02020603050405020304" pitchFamily="18" charset="0"/>
                <a:cs typeface="Segoe UI" panose="020B0502040204020203" pitchFamily="34" charset="0"/>
              </a:rPr>
              <a:t>weithrediaeth</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yn</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ffurfiol</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oddi</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wrth</a:t>
            </a:r>
            <a:r>
              <a:rPr lang="en-GB" sz="1400">
                <a:effectLst/>
                <a:ea typeface="Times New Roman" panose="02020603050405020304" pitchFamily="18" charset="0"/>
                <a:cs typeface="Segoe UI" panose="020B0502040204020203" pitchFamily="34" charset="0"/>
              </a:rPr>
              <a:t> Cynulliad Cymru (y </a:t>
            </a:r>
            <a:r>
              <a:rPr lang="en-GB" sz="1400" err="1">
                <a:effectLst/>
                <a:ea typeface="Times New Roman" panose="02020603050405020304" pitchFamily="18" charset="0"/>
                <a:cs typeface="Segoe UI" panose="020B0502040204020203" pitchFamily="34" charset="0"/>
              </a:rPr>
              <a:t>ddeddfwrfa</a:t>
            </a:r>
            <a:r>
              <a:rPr lang="en-GB" sz="1400">
                <a:effectLst/>
                <a:ea typeface="Times New Roman" panose="02020603050405020304" pitchFamily="18" charset="0"/>
                <a:cs typeface="Segoe UI" panose="020B0502040204020203" pitchFamily="34" charset="0"/>
              </a:rPr>
              <a:t>)</a:t>
            </a:r>
          </a:p>
          <a:p>
            <a:r>
              <a:rPr lang="en-GB" sz="1800" b="1">
                <a:effectLst/>
                <a:latin typeface="Montserrat" panose="00000500000000000000" pitchFamily="2" charset="0"/>
                <a:ea typeface="Times New Roman" panose="02020603050405020304" pitchFamily="18" charset="0"/>
                <a:cs typeface="Segoe UI" panose="020B0502040204020203" pitchFamily="34" charset="0"/>
              </a:rPr>
              <a:t>2006</a:t>
            </a:r>
            <a:r>
              <a:rPr lang="en-GB" sz="18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Deddf</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Llywodraeth</a:t>
            </a:r>
            <a:r>
              <a:rPr lang="en-GB" sz="1400">
                <a:effectLst/>
                <a:ea typeface="Times New Roman" panose="02020603050405020304" pitchFamily="18" charset="0"/>
                <a:cs typeface="Segoe UI" panose="020B0502040204020203" pitchFamily="34" charset="0"/>
              </a:rPr>
              <a:t> Cymru, </a:t>
            </a:r>
            <a:r>
              <a:rPr lang="en-GB" sz="1400" err="1">
                <a:effectLst/>
                <a:ea typeface="Times New Roman" panose="02020603050405020304" pitchFamily="18" charset="0"/>
                <a:cs typeface="Segoe UI" panose="020B0502040204020203" pitchFamily="34" charset="0"/>
              </a:rPr>
              <a:t>oed</a:t>
            </a:r>
            <a:r>
              <a:rPr lang="en-GB" sz="1400" err="1">
                <a:ea typeface="Times New Roman" panose="02020603050405020304" pitchFamily="18" charset="0"/>
                <a:cs typeface="Segoe UI" panose="020B0502040204020203" pitchFamily="34" charset="0"/>
              </a:rPr>
              <a:t>d</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yn</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rhoi’r</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hawl</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i</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Aelodau’r</a:t>
            </a:r>
            <a:r>
              <a:rPr lang="en-GB" sz="1400">
                <a:ea typeface="Times New Roman" panose="02020603050405020304" pitchFamily="18" charset="0"/>
                <a:cs typeface="Segoe UI" panose="020B0502040204020203" pitchFamily="34" charset="0"/>
              </a:rPr>
              <a:t> Cynulliad </a:t>
            </a:r>
            <a:r>
              <a:rPr lang="en-GB" sz="1400" err="1">
                <a:ea typeface="Times New Roman" panose="02020603050405020304" pitchFamily="18" charset="0"/>
                <a:cs typeface="Segoe UI" panose="020B0502040204020203" pitchFamily="34" charset="0"/>
              </a:rPr>
              <a:t>i</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wneud</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deddfwriaeth</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sylfaenol</a:t>
            </a:r>
            <a:r>
              <a:rPr lang="en-GB" sz="1400">
                <a:ea typeface="Times New Roman" panose="02020603050405020304" pitchFamily="18" charset="0"/>
                <a:cs typeface="Segoe UI" panose="020B0502040204020203" pitchFamily="34" charset="0"/>
              </a:rPr>
              <a:t> am y </a:t>
            </a:r>
            <a:r>
              <a:rPr lang="en-GB" sz="1400" err="1">
                <a:ea typeface="Times New Roman" panose="02020603050405020304" pitchFamily="18" charset="0"/>
                <a:cs typeface="Segoe UI" panose="020B0502040204020203" pitchFamily="34" charset="0"/>
              </a:rPr>
              <a:t>tro</a:t>
            </a:r>
            <a:r>
              <a:rPr lang="en-GB" sz="1400">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cyntaf</a:t>
            </a:r>
            <a:endParaRPr lang="en-GB" sz="1400" b="1">
              <a:ea typeface="Times New Roman" panose="02020603050405020304" pitchFamily="18" charset="0"/>
              <a:cs typeface="Segoe UI" panose="020B0502040204020203" pitchFamily="34" charset="0"/>
            </a:endParaRPr>
          </a:p>
          <a:p>
            <a:r>
              <a:rPr lang="en-GB" sz="1800" b="1">
                <a:effectLst/>
                <a:latin typeface="Montserrat" panose="00000500000000000000" pitchFamily="2" charset="0"/>
                <a:ea typeface="Times New Roman" panose="02020603050405020304" pitchFamily="18" charset="0"/>
                <a:cs typeface="Segoe UI" panose="020B0502040204020203" pitchFamily="34" charset="0"/>
              </a:rPr>
              <a:t>2014</a:t>
            </a:r>
            <a:r>
              <a:rPr lang="en-GB" sz="1600" b="1">
                <a:effectLst/>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Deddf</a:t>
            </a:r>
            <a:r>
              <a:rPr lang="en-GB" sz="1400">
                <a:ea typeface="Times New Roman" panose="02020603050405020304" pitchFamily="18" charset="0"/>
                <a:cs typeface="Segoe UI" panose="020B0502040204020203" pitchFamily="34" charset="0"/>
              </a:rPr>
              <a:t> Cymru </a:t>
            </a:r>
            <a:r>
              <a:rPr lang="en-GB" sz="1400">
                <a:effectLst/>
                <a:ea typeface="Times New Roman" panose="02020603050405020304" pitchFamily="18" charset="0"/>
                <a:cs typeface="Segoe UI" panose="020B0502040204020203" pitchFamily="34" charset="0"/>
              </a:rPr>
              <a:t>2014 </a:t>
            </a:r>
            <a:r>
              <a:rPr lang="en-GB" sz="1400" err="1">
                <a:effectLst/>
                <a:ea typeface="Times New Roman" panose="02020603050405020304" pitchFamily="18" charset="0"/>
                <a:cs typeface="Segoe UI" panose="020B0502040204020203" pitchFamily="34" charset="0"/>
              </a:rPr>
              <a:t>oedd</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yn</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pwerau</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trethu</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i’r</a:t>
            </a:r>
            <a:r>
              <a:rPr lang="en-GB" sz="1400">
                <a:effectLst/>
                <a:ea typeface="Times New Roman" panose="02020603050405020304" pitchFamily="18" charset="0"/>
                <a:cs typeface="Segoe UI" panose="020B0502040204020203" pitchFamily="34" charset="0"/>
              </a:rPr>
              <a:t> Cynulliad am y </a:t>
            </a:r>
            <a:r>
              <a:rPr lang="en-GB" sz="1400" err="1">
                <a:effectLst/>
                <a:ea typeface="Times New Roman" panose="02020603050405020304" pitchFamily="18" charset="0"/>
                <a:cs typeface="Segoe UI" panose="020B0502040204020203" pitchFamily="34" charset="0"/>
              </a:rPr>
              <a:t>tro</a:t>
            </a:r>
            <a:r>
              <a:rPr lang="en-GB" sz="1400">
                <a:effectLst/>
                <a:ea typeface="Times New Roman" panose="02020603050405020304" pitchFamily="18" charset="0"/>
                <a:cs typeface="Segoe UI" panose="020B0502040204020203" pitchFamily="34" charset="0"/>
              </a:rPr>
              <a:t> </a:t>
            </a:r>
            <a:r>
              <a:rPr lang="en-GB" sz="1400" err="1">
                <a:effectLst/>
                <a:ea typeface="Times New Roman" panose="02020603050405020304" pitchFamily="18" charset="0"/>
                <a:cs typeface="Segoe UI" panose="020B0502040204020203" pitchFamily="34" charset="0"/>
              </a:rPr>
              <a:t>cyntaf</a:t>
            </a:r>
            <a:r>
              <a:rPr lang="en-GB" sz="1400">
                <a:effectLst/>
                <a:ea typeface="Times New Roman" panose="02020603050405020304" pitchFamily="18" charset="0"/>
                <a:cs typeface="Segoe UI" panose="020B0502040204020203" pitchFamily="34" charset="0"/>
              </a:rPr>
              <a:t> ​</a:t>
            </a:r>
            <a:r>
              <a:rPr lang="en-GB" sz="1400">
                <a:effectLst/>
                <a:ea typeface="Times New Roman" panose="02020603050405020304" pitchFamily="18" charset="0"/>
              </a:rPr>
              <a:t> </a:t>
            </a:r>
            <a:endParaRPr lang="en-GB" sz="1400" b="1">
              <a:ea typeface="Times New Roman" panose="02020603050405020304" pitchFamily="18" charset="0"/>
              <a:cs typeface="Segoe UI" panose="020B0502040204020203" pitchFamily="34" charset="0"/>
            </a:endParaRPr>
          </a:p>
          <a:p>
            <a:r>
              <a:rPr lang="en-GB" sz="1800" b="1">
                <a:effectLst/>
                <a:latin typeface="Montserrat" panose="00000500000000000000" pitchFamily="2" charset="0"/>
                <a:ea typeface="Times New Roman" panose="02020603050405020304" pitchFamily="18" charset="0"/>
                <a:cs typeface="Segoe UI" panose="020B0502040204020203" pitchFamily="34" charset="0"/>
              </a:rPr>
              <a:t>2017</a:t>
            </a:r>
            <a:r>
              <a:rPr lang="en-GB" sz="1600" b="1">
                <a:ea typeface="Times New Roman" panose="02020603050405020304" pitchFamily="18" charset="0"/>
                <a:cs typeface="Segoe UI" panose="020B0502040204020203" pitchFamily="34" charset="0"/>
              </a:rPr>
              <a:t>  </a:t>
            </a:r>
            <a:r>
              <a:rPr lang="en-GB" sz="1400" b="0" i="0" err="1">
                <a:effectLst/>
              </a:rPr>
              <a:t>Deddf</a:t>
            </a:r>
            <a:r>
              <a:rPr lang="en-GB" sz="1400" b="0" i="0">
                <a:effectLst/>
              </a:rPr>
              <a:t> Cymru 2017 </a:t>
            </a:r>
            <a:r>
              <a:rPr lang="en-GB" sz="1400" b="0" i="0" err="1">
                <a:effectLst/>
              </a:rPr>
              <a:t>yn</a:t>
            </a:r>
            <a:r>
              <a:rPr lang="en-GB" sz="1400" b="0" i="0">
                <a:effectLst/>
              </a:rPr>
              <a:t> </a:t>
            </a:r>
            <a:r>
              <a:rPr lang="en-GB" sz="1400" b="0" i="0" err="1">
                <a:effectLst/>
              </a:rPr>
              <a:t>gosod</a:t>
            </a:r>
            <a:r>
              <a:rPr lang="en-GB" sz="1400" b="0" i="0">
                <a:effectLst/>
              </a:rPr>
              <a:t> y Cynulliad </a:t>
            </a:r>
            <a:r>
              <a:rPr lang="en-GB" sz="1400" b="0" i="0" err="1">
                <a:effectLst/>
              </a:rPr>
              <a:t>Cenedlaethol</a:t>
            </a:r>
            <a:r>
              <a:rPr lang="en-GB" sz="1400" b="0" i="0">
                <a:effectLst/>
              </a:rPr>
              <a:t> </a:t>
            </a:r>
            <a:r>
              <a:rPr lang="en-GB" sz="1400" b="0" i="0" err="1">
                <a:effectLst/>
              </a:rPr>
              <a:t>ar</a:t>
            </a:r>
            <a:r>
              <a:rPr lang="en-GB" sz="1400" b="0" i="0">
                <a:effectLst/>
              </a:rPr>
              <a:t> </a:t>
            </a:r>
            <a:r>
              <a:rPr lang="en-GB" sz="1400" b="0" i="0" err="1">
                <a:effectLst/>
              </a:rPr>
              <a:t>seiliau</a:t>
            </a:r>
            <a:r>
              <a:rPr lang="en-GB" sz="1400" b="0" i="0">
                <a:effectLst/>
              </a:rPr>
              <a:t> </a:t>
            </a:r>
            <a:r>
              <a:rPr lang="en-GB" sz="1400" b="0" i="0" err="1">
                <a:effectLst/>
              </a:rPr>
              <a:t>cyfansoddiadol</a:t>
            </a:r>
            <a:r>
              <a:rPr lang="en-GB" sz="1400" b="0" i="0">
                <a:effectLst/>
              </a:rPr>
              <a:t> </a:t>
            </a:r>
            <a:r>
              <a:rPr lang="en-GB" sz="1400" b="0" i="0" err="1">
                <a:effectLst/>
              </a:rPr>
              <a:t>newydd</a:t>
            </a:r>
            <a:r>
              <a:rPr lang="en-GB" sz="1400" b="0" i="0">
                <a:effectLst/>
              </a:rPr>
              <a:t>, </a:t>
            </a:r>
            <a:r>
              <a:rPr lang="en-GB" sz="1400" b="0" i="0" err="1">
                <a:effectLst/>
              </a:rPr>
              <a:t>gan</a:t>
            </a:r>
            <a:r>
              <a:rPr lang="en-GB" sz="1400" b="0" i="0">
                <a:effectLst/>
              </a:rPr>
              <a:t> </a:t>
            </a:r>
            <a:r>
              <a:rPr lang="en-GB" sz="1400" b="0" i="0" err="1">
                <a:effectLst/>
              </a:rPr>
              <a:t>ei</a:t>
            </a:r>
            <a:r>
              <a:rPr lang="en-GB" sz="1400" b="0" i="0">
                <a:effectLst/>
              </a:rPr>
              <a:t> </a:t>
            </a:r>
            <a:r>
              <a:rPr lang="en-GB" sz="1400" b="0" i="0" err="1">
                <a:effectLst/>
              </a:rPr>
              <a:t>gwneud</a:t>
            </a:r>
            <a:r>
              <a:rPr lang="en-GB" sz="1400" b="0" i="0">
                <a:effectLst/>
              </a:rPr>
              <a:t> </a:t>
            </a:r>
            <a:r>
              <a:rPr lang="en-GB" sz="1400" b="0" i="0" err="1">
                <a:effectLst/>
              </a:rPr>
              <a:t>yn</a:t>
            </a:r>
            <a:r>
              <a:rPr lang="en-GB" sz="1400" b="0" i="0">
                <a:effectLst/>
              </a:rPr>
              <a:t> </a:t>
            </a:r>
            <a:r>
              <a:rPr lang="en-GB" sz="1400" b="0" i="0" err="1">
                <a:effectLst/>
              </a:rPr>
              <a:t>rhan</a:t>
            </a:r>
            <a:r>
              <a:rPr lang="en-GB" sz="1400" b="0" i="0">
                <a:effectLst/>
              </a:rPr>
              <a:t> </a:t>
            </a:r>
            <a:r>
              <a:rPr lang="en-GB" sz="1400" b="0" i="0" err="1">
                <a:effectLst/>
              </a:rPr>
              <a:t>barhaol</a:t>
            </a:r>
            <a:r>
              <a:rPr lang="en-GB" sz="1400" b="0" i="0">
                <a:effectLst/>
              </a:rPr>
              <a:t> o </a:t>
            </a:r>
            <a:r>
              <a:rPr lang="en-GB" sz="1400" b="0" i="0" err="1">
                <a:effectLst/>
              </a:rPr>
              <a:t>drefn</a:t>
            </a:r>
            <a:r>
              <a:rPr lang="en-GB" sz="1400" b="0" i="0">
                <a:effectLst/>
              </a:rPr>
              <a:t> </a:t>
            </a:r>
            <a:r>
              <a:rPr lang="en-GB" sz="1400" b="0" i="0" err="1">
                <a:effectLst/>
              </a:rPr>
              <a:t>gyfansoddiadol</a:t>
            </a:r>
            <a:r>
              <a:rPr lang="en-GB" sz="1400" b="0" i="0">
                <a:effectLst/>
              </a:rPr>
              <a:t> y DU</a:t>
            </a:r>
            <a:endParaRPr lang="en-GB" sz="1400" b="1">
              <a:ea typeface="Times New Roman" panose="02020603050405020304" pitchFamily="18" charset="0"/>
              <a:cs typeface="Segoe UI" panose="020B0502040204020203" pitchFamily="34" charset="0"/>
            </a:endParaRPr>
          </a:p>
          <a:p>
            <a:r>
              <a:rPr lang="en-GB" sz="1600" b="1">
                <a:effectLst/>
                <a:latin typeface="Montserrat" panose="00000500000000000000" pitchFamily="2" charset="0"/>
                <a:ea typeface="Times New Roman" panose="02020603050405020304" pitchFamily="18" charset="0"/>
                <a:cs typeface="Segoe UI" panose="020B0502040204020203" pitchFamily="34" charset="0"/>
              </a:rPr>
              <a:t>2020 </a:t>
            </a:r>
            <a:r>
              <a:rPr lang="en-GB" sz="1600" b="1">
                <a:effectLst/>
                <a:ea typeface="Times New Roman" panose="02020603050405020304" pitchFamily="18" charset="0"/>
                <a:cs typeface="Segoe UI" panose="020B0502040204020203" pitchFamily="34" charset="0"/>
              </a:rPr>
              <a:t> </a:t>
            </a:r>
            <a:r>
              <a:rPr lang="en-GB" sz="1400" err="1">
                <a:ea typeface="Times New Roman" panose="02020603050405020304" pitchFamily="18" charset="0"/>
                <a:cs typeface="Segoe UI" panose="020B0502040204020203" pitchFamily="34" charset="0"/>
              </a:rPr>
              <a:t>D</a:t>
            </a:r>
            <a:r>
              <a:rPr lang="en-GB" sz="1400" err="1">
                <a:effectLst/>
                <a:ea typeface="Times New Roman" panose="02020603050405020304" pitchFamily="18" charset="0"/>
                <a:cs typeface="Segoe UI" panose="020B0502040204020203" pitchFamily="34" charset="0"/>
              </a:rPr>
              <a:t>eddf</a:t>
            </a:r>
            <a:r>
              <a:rPr lang="en-GB" sz="1400">
                <a:effectLst/>
                <a:ea typeface="Times New Roman" panose="02020603050405020304" pitchFamily="18" charset="0"/>
                <a:cs typeface="Segoe UI" panose="020B0502040204020203" pitchFamily="34" charset="0"/>
              </a:rPr>
              <a:t> Senedd ac </a:t>
            </a:r>
            <a:r>
              <a:rPr lang="en-GB" sz="1400" err="1">
                <a:effectLst/>
                <a:ea typeface="Times New Roman" panose="02020603050405020304" pitchFamily="18" charset="0"/>
                <a:cs typeface="Segoe UI" panose="020B0502040204020203" pitchFamily="34" charset="0"/>
              </a:rPr>
              <a:t>Etholiadau</a:t>
            </a:r>
            <a:r>
              <a:rPr lang="en-GB" sz="1400">
                <a:effectLst/>
                <a:ea typeface="Times New Roman" panose="02020603050405020304" pitchFamily="18" charset="0"/>
                <a:cs typeface="Segoe UI" panose="020B0502040204020203" pitchFamily="34" charset="0"/>
              </a:rPr>
              <a:t> (Cymru) </a:t>
            </a:r>
            <a:r>
              <a:rPr lang="en-GB" sz="1400" err="1">
                <a:effectLst/>
                <a:ea typeface="Times New Roman" panose="02020603050405020304" pitchFamily="18" charset="0"/>
                <a:cs typeface="Segoe UI" panose="020B0502040204020203" pitchFamily="34" charset="0"/>
              </a:rPr>
              <a:t>Ar</a:t>
            </a:r>
            <a:r>
              <a:rPr lang="en-GB" sz="1400">
                <a:effectLst/>
                <a:ea typeface="Times New Roman" panose="02020603050405020304" pitchFamily="18" charset="0"/>
                <a:cs typeface="Segoe UI" panose="020B0502040204020203" pitchFamily="34" charset="0"/>
              </a:rPr>
              <a:t> 6 </a:t>
            </a:r>
            <a:r>
              <a:rPr lang="en-GB" sz="1400">
                <a:ea typeface="Times New Roman" panose="02020603050405020304" pitchFamily="18" charset="0"/>
                <a:cs typeface="Segoe UI" panose="020B0502040204020203" pitchFamily="34" charset="0"/>
              </a:rPr>
              <a:t>M</a:t>
            </a:r>
            <a:r>
              <a:rPr lang="en-GB" sz="1400">
                <a:effectLst/>
                <a:ea typeface="Times New Roman" panose="02020603050405020304" pitchFamily="18" charset="0"/>
                <a:cs typeface="Segoe UI" panose="020B0502040204020203" pitchFamily="34" charset="0"/>
              </a:rPr>
              <a:t>ai 2020 </a:t>
            </a:r>
            <a:r>
              <a:rPr lang="en-GB" sz="1400" err="1">
                <a:effectLst/>
                <a:ea typeface="Times New Roman" panose="02020603050405020304" pitchFamily="18" charset="0"/>
                <a:cs typeface="Segoe UI" panose="020B0502040204020203" pitchFamily="34" charset="0"/>
              </a:rPr>
              <a:t>daeth</a:t>
            </a:r>
            <a:r>
              <a:rPr lang="en-GB" sz="1400">
                <a:effectLst/>
                <a:ea typeface="Times New Roman" panose="02020603050405020304" pitchFamily="18" charset="0"/>
                <a:cs typeface="Segoe UI" panose="020B0502040204020203" pitchFamily="34" charset="0"/>
              </a:rPr>
              <a:t> Cynulliad </a:t>
            </a:r>
            <a:r>
              <a:rPr lang="en-GB" sz="1400" err="1">
                <a:effectLst/>
                <a:ea typeface="Times New Roman" panose="02020603050405020304" pitchFamily="18" charset="0"/>
                <a:cs typeface="Segoe UI" panose="020B0502040204020203" pitchFamily="34" charset="0"/>
              </a:rPr>
              <a:t>Cenedlaethol</a:t>
            </a:r>
            <a:r>
              <a:rPr lang="en-GB" sz="1400">
                <a:effectLst/>
                <a:ea typeface="Times New Roman" panose="02020603050405020304" pitchFamily="18" charset="0"/>
                <a:cs typeface="Segoe UI" panose="020B0502040204020203" pitchFamily="34" charset="0"/>
              </a:rPr>
              <a:t> Cymru </a:t>
            </a:r>
            <a:r>
              <a:rPr lang="en-GB" sz="1400" err="1">
                <a:effectLst/>
                <a:ea typeface="Times New Roman" panose="02020603050405020304" pitchFamily="18" charset="0"/>
                <a:cs typeface="Segoe UI" panose="020B0502040204020203" pitchFamily="34" charset="0"/>
              </a:rPr>
              <a:t>yn</a:t>
            </a:r>
            <a:r>
              <a:rPr lang="en-GB" sz="1400">
                <a:effectLst/>
                <a:ea typeface="Times New Roman" panose="02020603050405020304" pitchFamily="18" charset="0"/>
                <a:cs typeface="Segoe UI" panose="020B0502040204020203" pitchFamily="34" charset="0"/>
              </a:rPr>
              <a:t> Senedd Cymru </a:t>
            </a:r>
            <a:r>
              <a:rPr lang="en-GB" sz="1400" b="0" i="0">
                <a:effectLst/>
              </a:rPr>
              <a:t>er </a:t>
            </a:r>
            <a:r>
              <a:rPr lang="en-GB" sz="1400" b="0" i="0" err="1">
                <a:effectLst/>
              </a:rPr>
              <a:t>mwyn</a:t>
            </a:r>
            <a:r>
              <a:rPr lang="en-GB" sz="1400" b="0" i="0">
                <a:effectLst/>
              </a:rPr>
              <a:t> </a:t>
            </a:r>
            <a:r>
              <a:rPr lang="en-GB" sz="1400" b="0" i="0" err="1">
                <a:effectLst/>
              </a:rPr>
              <a:t>adlewyrchu’n</a:t>
            </a:r>
            <a:r>
              <a:rPr lang="en-GB" sz="1400" b="0" i="0">
                <a:effectLst/>
              </a:rPr>
              <a:t> </a:t>
            </a:r>
            <a:r>
              <a:rPr lang="en-GB" sz="1400" b="0" i="0" err="1">
                <a:effectLst/>
              </a:rPr>
              <a:t>llawn</a:t>
            </a:r>
            <a:r>
              <a:rPr lang="en-GB" sz="1400" b="0" i="0">
                <a:effectLst/>
              </a:rPr>
              <a:t> </a:t>
            </a:r>
            <a:r>
              <a:rPr lang="en-GB" sz="1400" b="0" i="0" err="1">
                <a:effectLst/>
              </a:rPr>
              <a:t>ei</a:t>
            </a:r>
            <a:r>
              <a:rPr lang="en-GB" sz="1400" b="0" i="0">
                <a:effectLst/>
              </a:rPr>
              <a:t> </a:t>
            </a:r>
            <a:r>
              <a:rPr lang="en-GB" sz="1400" b="0" i="0" err="1">
                <a:effectLst/>
              </a:rPr>
              <a:t>statws</a:t>
            </a:r>
            <a:r>
              <a:rPr lang="en-GB" sz="1400" b="0" i="0">
                <a:effectLst/>
              </a:rPr>
              <a:t> </a:t>
            </a:r>
            <a:r>
              <a:rPr lang="en-GB" sz="1400" b="0" i="0" err="1">
                <a:effectLst/>
              </a:rPr>
              <a:t>cyfansoddiadol</a:t>
            </a:r>
            <a:r>
              <a:rPr lang="en-GB" sz="1400" b="0" i="0">
                <a:effectLst/>
              </a:rPr>
              <a:t> </a:t>
            </a:r>
            <a:r>
              <a:rPr lang="en-GB" sz="1400" b="0" i="0" err="1">
                <a:effectLst/>
              </a:rPr>
              <a:t>fel</a:t>
            </a:r>
            <a:r>
              <a:rPr lang="en-GB" sz="1400" b="0" i="0">
                <a:effectLst/>
              </a:rPr>
              <a:t> </a:t>
            </a:r>
            <a:r>
              <a:rPr lang="en-GB" sz="1400" b="0" i="0" err="1">
                <a:effectLst/>
              </a:rPr>
              <a:t>senedd</a:t>
            </a:r>
            <a:r>
              <a:rPr lang="en-GB" sz="1400" b="0" i="0">
                <a:effectLst/>
              </a:rPr>
              <a:t> </a:t>
            </a:r>
            <a:r>
              <a:rPr lang="en-GB" sz="1400" b="0" i="0" err="1">
                <a:effectLst/>
              </a:rPr>
              <a:t>sy’n</a:t>
            </a:r>
            <a:r>
              <a:rPr lang="en-GB" sz="1400" b="0" i="0">
                <a:effectLst/>
              </a:rPr>
              <a:t> </a:t>
            </a:r>
            <a:r>
              <a:rPr lang="en-GB" sz="1400" b="0" i="0" err="1">
                <a:effectLst/>
              </a:rPr>
              <a:t>deddfu</a:t>
            </a:r>
            <a:r>
              <a:rPr lang="en-GB" sz="1400" b="0" i="0">
                <a:effectLst/>
              </a:rPr>
              <a:t> ac </a:t>
            </a:r>
            <a:r>
              <a:rPr lang="en-GB" sz="1400" b="0" i="0" err="1">
                <a:effectLst/>
              </a:rPr>
              <a:t>yn</a:t>
            </a:r>
            <a:r>
              <a:rPr lang="en-GB" sz="1400" b="0" i="0">
                <a:effectLst/>
              </a:rPr>
              <a:t> </a:t>
            </a:r>
            <a:r>
              <a:rPr lang="en-GB" sz="1400" b="0" i="0" err="1">
                <a:effectLst/>
              </a:rPr>
              <a:t>pennu</a:t>
            </a:r>
            <a:r>
              <a:rPr lang="en-GB" sz="1400" b="0" i="0">
                <a:effectLst/>
              </a:rPr>
              <a:t> </a:t>
            </a:r>
            <a:r>
              <a:rPr lang="en-GB" sz="1400" b="0" i="0" err="1">
                <a:effectLst/>
              </a:rPr>
              <a:t>trethi</a:t>
            </a:r>
            <a:r>
              <a:rPr lang="en-GB" sz="1400" b="0" i="0">
                <a:effectLst/>
              </a:rPr>
              <a:t>.</a:t>
            </a:r>
            <a:r>
              <a:rPr lang="en-GB" sz="1400">
                <a:effectLst/>
                <a:ea typeface="Times New Roman" panose="02020603050405020304" pitchFamily="18" charset="0"/>
                <a:cs typeface="Segoe UI" panose="020B0502040204020203" pitchFamily="34" charset="0"/>
              </a:rPr>
              <a:t> </a:t>
            </a:r>
            <a:endParaRPr lang="en-GB" sz="1400"/>
          </a:p>
          <a:p>
            <a:pPr>
              <a:lnSpc>
                <a:spcPct val="100000"/>
              </a:lnSpc>
            </a:pPr>
            <a:endParaRPr lang="cy-GB"/>
          </a:p>
          <a:p>
            <a:endParaRPr lang="en-GB" sz="2400"/>
          </a:p>
        </p:txBody>
      </p:sp>
      <p:sp>
        <p:nvSpPr>
          <p:cNvPr id="4" name="Title 3">
            <a:extLst>
              <a:ext uri="{FF2B5EF4-FFF2-40B4-BE49-F238E27FC236}">
                <a16:creationId xmlns:a16="http://schemas.microsoft.com/office/drawing/2014/main" id="{556FB7AF-877A-4594-A444-CC625593835C}"/>
              </a:ext>
            </a:extLst>
          </p:cNvPr>
          <p:cNvSpPr>
            <a:spLocks noGrp="1"/>
          </p:cNvSpPr>
          <p:nvPr>
            <p:ph type="title"/>
          </p:nvPr>
        </p:nvSpPr>
        <p:spPr/>
        <p:txBody>
          <a:bodyPr/>
          <a:lstStyle/>
          <a:p>
            <a:r>
              <a:rPr lang="cy-GB"/>
              <a:t>Cerrig milltir</a:t>
            </a:r>
          </a:p>
        </p:txBody>
      </p:sp>
      <p:pic>
        <p:nvPicPr>
          <p:cNvPr id="10" name="Picture Placeholder 6">
            <a:extLst>
              <a:ext uri="{FF2B5EF4-FFF2-40B4-BE49-F238E27FC236}">
                <a16:creationId xmlns:a16="http://schemas.microsoft.com/office/drawing/2014/main" id="{B4082E1D-9CD8-453F-BACA-22AB214F0CF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159360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4C0B80-6832-4085-85F4-2CA50B188C9B}"/>
              </a:ext>
            </a:extLst>
          </p:cNvPr>
          <p:cNvSpPr>
            <a:spLocks noGrp="1"/>
          </p:cNvSpPr>
          <p:nvPr>
            <p:ph type="title"/>
          </p:nvPr>
        </p:nvSpPr>
        <p:spPr/>
        <p:txBody>
          <a:bodyPr/>
          <a:lstStyle/>
          <a:p>
            <a:r>
              <a:rPr lang="cy-GB"/>
              <a:t>C</a:t>
            </a:r>
            <a:r>
              <a:rPr lang="en-GB" err="1"/>
              <a:t>errig</a:t>
            </a:r>
            <a:r>
              <a:rPr lang="en-GB"/>
              <a:t> </a:t>
            </a:r>
            <a:r>
              <a:rPr lang="en-GB" err="1"/>
              <a:t>milltir</a:t>
            </a:r>
            <a:endParaRPr lang="en-GB"/>
          </a:p>
        </p:txBody>
      </p:sp>
      <p:pic>
        <p:nvPicPr>
          <p:cNvPr id="8" name="Picture Placeholder 4">
            <a:extLst>
              <a:ext uri="{FF2B5EF4-FFF2-40B4-BE49-F238E27FC236}">
                <a16:creationId xmlns:a16="http://schemas.microsoft.com/office/drawing/2014/main" id="{173BF5F5-E349-44FC-B91D-3F15B53F8B3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
        <p:nvSpPr>
          <p:cNvPr id="9" name="Content Placeholder 1">
            <a:extLst>
              <a:ext uri="{FF2B5EF4-FFF2-40B4-BE49-F238E27FC236}">
                <a16:creationId xmlns:a16="http://schemas.microsoft.com/office/drawing/2014/main" id="{0B93CDDE-4F58-43C7-BDB9-029103603F17}"/>
              </a:ext>
            </a:extLst>
          </p:cNvPr>
          <p:cNvSpPr>
            <a:spLocks noGrp="1"/>
          </p:cNvSpPr>
          <p:nvPr>
            <p:ph type="body" sz="quarter" idx="12"/>
          </p:nvPr>
        </p:nvSpPr>
        <p:spPr>
          <a:xfrm>
            <a:off x="371475" y="1952625"/>
            <a:ext cx="5851525" cy="3816350"/>
          </a:xfrm>
        </p:spPr>
        <p:txBody>
          <a:bodyPr/>
          <a:lstStyle/>
          <a:p>
            <a:pPr marL="285750" indent="-285750">
              <a:buFont typeface="Arial" panose="020B0604020202020204" pitchFamily="34" charset="0"/>
              <a:buChar char="•"/>
            </a:pPr>
            <a:r>
              <a:rPr lang="en-GB" dirty="0" err="1"/>
              <a:t>Gwahardd</a:t>
            </a:r>
            <a:r>
              <a:rPr lang="en-GB" dirty="0"/>
              <a:t> </a:t>
            </a:r>
            <a:r>
              <a:rPr lang="en-GB" dirty="0" err="1"/>
              <a:t>ysmygu</a:t>
            </a:r>
            <a:endParaRPr lang="en-GB" dirty="0"/>
          </a:p>
          <a:p>
            <a:pPr marL="285750" indent="-285750">
              <a:buFont typeface="Arial" panose="020B0604020202020204" pitchFamily="34" charset="0"/>
              <a:buChar char="•"/>
            </a:pPr>
            <a:r>
              <a:rPr lang="en-GB" dirty="0" err="1"/>
              <a:t>Tocynnau</a:t>
            </a:r>
            <a:r>
              <a:rPr lang="en-GB" dirty="0"/>
              <a:t> </a:t>
            </a:r>
            <a:r>
              <a:rPr lang="en-GB" dirty="0" err="1"/>
              <a:t>bws</a:t>
            </a:r>
            <a:r>
              <a:rPr lang="en-GB" dirty="0"/>
              <a:t> am </a:t>
            </a:r>
            <a:r>
              <a:rPr lang="en-GB" dirty="0" err="1"/>
              <a:t>ddim</a:t>
            </a:r>
            <a:r>
              <a:rPr lang="en-GB" dirty="0"/>
              <a:t> </a:t>
            </a:r>
            <a:r>
              <a:rPr lang="en-GB" dirty="0" err="1"/>
              <a:t>i</a:t>
            </a:r>
            <a:r>
              <a:rPr lang="en-GB" dirty="0"/>
              <a:t> </a:t>
            </a:r>
            <a:r>
              <a:rPr lang="en-GB" dirty="0" err="1"/>
              <a:t>bobl</a:t>
            </a:r>
            <a:r>
              <a:rPr lang="en-GB" dirty="0"/>
              <a:t> </a:t>
            </a:r>
            <a:r>
              <a:rPr lang="en-GB" dirty="0" err="1"/>
              <a:t>dros</a:t>
            </a:r>
            <a:r>
              <a:rPr lang="en-GB" dirty="0"/>
              <a:t> 60 </a:t>
            </a:r>
            <a:r>
              <a:rPr lang="en-GB" dirty="0" err="1"/>
              <a:t>oed</a:t>
            </a:r>
            <a:endParaRPr lang="en-GB" dirty="0"/>
          </a:p>
          <a:p>
            <a:pPr marL="285750" indent="-285750">
              <a:buFont typeface="Arial" panose="020B0604020202020204" pitchFamily="34" charset="0"/>
              <a:buChar char="•"/>
            </a:pPr>
            <a:r>
              <a:rPr lang="en-GB" dirty="0" err="1"/>
              <a:t>Bagiau</a:t>
            </a:r>
            <a:r>
              <a:rPr lang="en-GB" dirty="0"/>
              <a:t> </a:t>
            </a:r>
            <a:r>
              <a:rPr lang="en-GB" dirty="0" err="1"/>
              <a:t>plastig</a:t>
            </a:r>
            <a:r>
              <a:rPr lang="en-GB" dirty="0"/>
              <a:t> 5c</a:t>
            </a:r>
          </a:p>
          <a:p>
            <a:pPr marL="285750" indent="-285750">
              <a:buFont typeface="Arial" panose="020B0604020202020204" pitchFamily="34" charset="0"/>
              <a:buChar char="•"/>
            </a:pPr>
            <a:r>
              <a:rPr lang="en-GB" dirty="0" err="1"/>
              <a:t>Caniatâd</a:t>
            </a:r>
            <a:r>
              <a:rPr lang="en-GB" dirty="0"/>
              <a:t> </a:t>
            </a:r>
            <a:r>
              <a:rPr lang="en-GB" dirty="0" err="1"/>
              <a:t>tybiedig</a:t>
            </a:r>
            <a:r>
              <a:rPr lang="en-GB" dirty="0"/>
              <a:t> </a:t>
            </a:r>
            <a:r>
              <a:rPr lang="en-GB" dirty="0" err="1"/>
              <a:t>ar</a:t>
            </a:r>
            <a:r>
              <a:rPr lang="en-GB" dirty="0"/>
              <a:t> </a:t>
            </a:r>
            <a:r>
              <a:rPr lang="en-GB" dirty="0" err="1"/>
              <a:t>gyfer</a:t>
            </a:r>
            <a:r>
              <a:rPr lang="en-GB" dirty="0"/>
              <a:t> </a:t>
            </a:r>
            <a:r>
              <a:rPr lang="en-GB" dirty="0" err="1"/>
              <a:t>rhoi</a:t>
            </a:r>
            <a:r>
              <a:rPr lang="en-GB" dirty="0"/>
              <a:t> </a:t>
            </a:r>
            <a:r>
              <a:rPr lang="en-GB" dirty="0" err="1"/>
              <a:t>organau</a:t>
            </a:r>
            <a:endParaRPr lang="en-GB" dirty="0"/>
          </a:p>
          <a:p>
            <a:pPr marL="285750" indent="-285750">
              <a:buFont typeface="Arial" panose="020B0604020202020204" pitchFamily="34" charset="0"/>
              <a:buChar char="•"/>
            </a:pPr>
            <a:r>
              <a:rPr lang="en-GB" dirty="0" err="1"/>
              <a:t>Presgripsiynau</a:t>
            </a:r>
            <a:r>
              <a:rPr lang="en-GB" dirty="0"/>
              <a:t> am </a:t>
            </a:r>
            <a:r>
              <a:rPr lang="en-GB" dirty="0" err="1"/>
              <a:t>ddim</a:t>
            </a:r>
            <a:endParaRPr lang="en-GB" dirty="0"/>
          </a:p>
          <a:p>
            <a:pPr marL="285750" indent="-285750">
              <a:buFont typeface="Arial" panose="020B0604020202020204" pitchFamily="34" charset="0"/>
              <a:buChar char="•"/>
            </a:pPr>
            <a:r>
              <a:rPr lang="en-GB" dirty="0"/>
              <a:t>Senedd </a:t>
            </a:r>
            <a:r>
              <a:rPr lang="en-GB" dirty="0" err="1"/>
              <a:t>Ieuenctid</a:t>
            </a:r>
            <a:r>
              <a:rPr lang="en-GB" dirty="0"/>
              <a:t> Cymru</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49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itl 7">
            <a:extLst>
              <a:ext uri="{FF2B5EF4-FFF2-40B4-BE49-F238E27FC236}">
                <a16:creationId xmlns:a16="http://schemas.microsoft.com/office/drawing/2014/main" id="{C5E5107C-9566-4360-B5D2-B75885452E5F}"/>
              </a:ext>
            </a:extLst>
          </p:cNvPr>
          <p:cNvSpPr>
            <a:spLocks noGrp="1"/>
          </p:cNvSpPr>
          <p:nvPr>
            <p:ph type="title"/>
          </p:nvPr>
        </p:nvSpPr>
        <p:spPr>
          <a:xfrm>
            <a:off x="371475" y="1493202"/>
            <a:ext cx="5724526" cy="1590657"/>
          </a:xfrm>
        </p:spPr>
        <p:txBody>
          <a:bodyPr/>
          <a:lstStyle/>
          <a:p>
            <a:r>
              <a:rPr lang="cy-GB" sz="4400" b="1" dirty="0">
                <a:latin typeface="Montserrat" panose="00000500000000000000" pitchFamily="2" charset="0"/>
              </a:rPr>
              <a:t>Materion o bwys yn fy nghymuned.</a:t>
            </a:r>
            <a:endParaRPr lang="en-GB" sz="4400" b="1" dirty="0">
              <a:latin typeface="Montserrat" panose="00000500000000000000" pitchFamily="2" charset="0"/>
            </a:endParaRPr>
          </a:p>
        </p:txBody>
      </p:sp>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Dalfan Testun 9">
            <a:extLst>
              <a:ext uri="{FF2B5EF4-FFF2-40B4-BE49-F238E27FC236}">
                <a16:creationId xmlns:a16="http://schemas.microsoft.com/office/drawing/2014/main" id="{EBB55554-5BDB-4AC0-B38C-46BC04D004A4}"/>
              </a:ext>
            </a:extLst>
          </p:cNvPr>
          <p:cNvSpPr>
            <a:spLocks noGrp="1"/>
          </p:cNvSpPr>
          <p:nvPr>
            <p:ph type="body" sz="quarter" idx="12"/>
          </p:nvPr>
        </p:nvSpPr>
        <p:spPr>
          <a:xfrm>
            <a:off x="371475" y="4432300"/>
            <a:ext cx="5403850" cy="1336675"/>
          </a:xfrm>
        </p:spPr>
        <p:txBody>
          <a:bodyPr/>
          <a:lstStyle/>
          <a:p>
            <a:r>
              <a:rPr lang="cy-GB" sz="3600" b="1" i="0" dirty="0">
                <a:solidFill>
                  <a:srgbClr val="C9187E"/>
                </a:solidFill>
              </a:rPr>
              <a:t>Testun trafod</a:t>
            </a:r>
          </a:p>
        </p:txBody>
      </p:sp>
    </p:spTree>
    <p:extLst>
      <p:ext uri="{BB962C8B-B14F-4D97-AF65-F5344CB8AC3E}">
        <p14:creationId xmlns:p14="http://schemas.microsoft.com/office/powerpoint/2010/main" val="2826288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itl 7">
            <a:extLst>
              <a:ext uri="{FF2B5EF4-FFF2-40B4-BE49-F238E27FC236}">
                <a16:creationId xmlns:a16="http://schemas.microsoft.com/office/drawing/2014/main" id="{C5E5107C-9566-4360-B5D2-B75885452E5F}"/>
              </a:ext>
            </a:extLst>
          </p:cNvPr>
          <p:cNvSpPr>
            <a:spLocks noGrp="1"/>
          </p:cNvSpPr>
          <p:nvPr>
            <p:ph type="title"/>
          </p:nvPr>
        </p:nvSpPr>
        <p:spPr>
          <a:xfrm>
            <a:off x="371475" y="1089025"/>
            <a:ext cx="5930893" cy="2702245"/>
          </a:xfrm>
        </p:spPr>
        <p:txBody>
          <a:bodyPr/>
          <a:lstStyle/>
          <a:p>
            <a:r>
              <a:rPr lang="cy-GB" sz="4400" b="1" dirty="0">
                <a:latin typeface="Montserrat" panose="00000500000000000000" pitchFamily="2" charset="0"/>
              </a:rPr>
              <a:t>Pethau yr hoffwn i eu newid yn fy nghymuned. </a:t>
            </a:r>
            <a:endParaRPr lang="en-GB" sz="4400" b="1" dirty="0">
              <a:latin typeface="Montserrat" panose="00000500000000000000" pitchFamily="2" charset="0"/>
            </a:endParaRPr>
          </a:p>
        </p:txBody>
      </p:sp>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Dalfan Testun 9">
            <a:extLst>
              <a:ext uri="{FF2B5EF4-FFF2-40B4-BE49-F238E27FC236}">
                <a16:creationId xmlns:a16="http://schemas.microsoft.com/office/drawing/2014/main" id="{340BF9A9-07A8-4D9B-A23D-32D4DD285E03}"/>
              </a:ext>
            </a:extLst>
          </p:cNvPr>
          <p:cNvSpPr>
            <a:spLocks noGrp="1"/>
          </p:cNvSpPr>
          <p:nvPr>
            <p:ph type="body" sz="quarter" idx="12"/>
          </p:nvPr>
        </p:nvSpPr>
        <p:spPr>
          <a:xfrm>
            <a:off x="371475" y="4432300"/>
            <a:ext cx="5403850" cy="1336675"/>
          </a:xfrm>
        </p:spPr>
        <p:txBody>
          <a:bodyPr/>
          <a:lstStyle/>
          <a:p>
            <a:r>
              <a:rPr lang="cy-GB" sz="3600" b="1" i="0" dirty="0">
                <a:solidFill>
                  <a:srgbClr val="C9187E"/>
                </a:solidFill>
              </a:rPr>
              <a:t>Testun trafod</a:t>
            </a:r>
          </a:p>
        </p:txBody>
      </p:sp>
    </p:spTree>
    <p:extLst>
      <p:ext uri="{BB962C8B-B14F-4D97-AF65-F5344CB8AC3E}">
        <p14:creationId xmlns:p14="http://schemas.microsoft.com/office/powerpoint/2010/main" val="296578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lfan Testun 3">
            <a:extLst>
              <a:ext uri="{FF2B5EF4-FFF2-40B4-BE49-F238E27FC236}">
                <a16:creationId xmlns:a16="http://schemas.microsoft.com/office/drawing/2014/main" id="{196E74D0-7C50-4E6E-BBB4-1086F0132096}"/>
              </a:ext>
            </a:extLst>
          </p:cNvPr>
          <p:cNvSpPr>
            <a:spLocks noGrp="1"/>
          </p:cNvSpPr>
          <p:nvPr>
            <p:ph type="body" sz="quarter" idx="12"/>
          </p:nvPr>
        </p:nvSpPr>
        <p:spPr/>
        <p:txBody>
          <a:bodyPr/>
          <a:lstStyle/>
          <a:p>
            <a:pPr>
              <a:lnSpc>
                <a:spcPct val="100000"/>
              </a:lnSpc>
            </a:pPr>
            <a:r>
              <a:rPr lang="cy-GB" sz="1600" b="0" i="0" strike="noStrike" cap="none" spc="0" baseline="0" dirty="0">
                <a:solidFill>
                  <a:srgbClr val="414042"/>
                </a:solidFill>
                <a:effectLst/>
                <a:latin typeface="Montserrat Light"/>
                <a:ea typeface="Montserrat Light"/>
                <a:cs typeface="Montserrat Light"/>
              </a:rPr>
              <a:t>O </a:t>
            </a:r>
            <a:r>
              <a:rPr lang="cy-GB" dirty="0">
                <a:solidFill>
                  <a:srgbClr val="414042"/>
                </a:solidFill>
                <a:latin typeface="Montserrat Light"/>
                <a:ea typeface="Montserrat Light"/>
                <a:cs typeface="Montserrat Light"/>
              </a:rPr>
              <a:t>f</a:t>
            </a:r>
            <a:r>
              <a:rPr lang="cy-GB" sz="1600" b="0" i="0" strike="noStrike" cap="none" spc="0" baseline="0" dirty="0">
                <a:solidFill>
                  <a:srgbClr val="414042"/>
                </a:solidFill>
                <a:effectLst/>
                <a:latin typeface="Montserrat Light"/>
                <a:ea typeface="Montserrat Light"/>
                <a:cs typeface="Montserrat Light"/>
              </a:rPr>
              <a:t>ynd at y doctor, mynd i’r ysgol a defnyddio gwasanaethau trafnidiaeth mae gwleidyddiaeth yn effeithio ar bob rhan o’n bywydau. </a:t>
            </a:r>
          </a:p>
          <a:p>
            <a:pPr marL="0" indent="0">
              <a:lnSpc>
                <a:spcPct val="100000"/>
              </a:lnSpc>
              <a:buNone/>
            </a:pPr>
            <a:r>
              <a:rPr lang="cy-GB" sz="1600" b="0" i="0" strike="noStrike" cap="none" spc="0" baseline="0" dirty="0">
                <a:solidFill>
                  <a:srgbClr val="414042"/>
                </a:solidFill>
                <a:effectLst/>
                <a:latin typeface="Montserrat Light"/>
                <a:ea typeface="Montserrat Light"/>
                <a:cs typeface="Montserrat Light"/>
              </a:rPr>
              <a:t>Trwy bleidleisio mewn etholiadau, mae gennych lais ar y materion sydd o bwys i chi a gallwch benderfynu pwy sy’n eich cynrychioli yn y Senedd. </a:t>
            </a:r>
          </a:p>
          <a:p>
            <a:pPr marL="0" indent="0">
              <a:lnSpc>
                <a:spcPct val="100000"/>
              </a:lnSpc>
              <a:buNone/>
            </a:pPr>
            <a:r>
              <a:rPr lang="cy-GB" sz="1600" b="0" i="0" strike="noStrike" cap="none" spc="0" baseline="0" dirty="0">
                <a:solidFill>
                  <a:srgbClr val="414042"/>
                </a:solidFill>
                <a:effectLst/>
                <a:latin typeface="Montserrat Light"/>
                <a:ea typeface="Montserrat Light"/>
                <a:cs typeface="Montserrat Light"/>
              </a:rPr>
              <a:t>Ond, beth mae'r Senedd yn gyfrifol amdano?</a:t>
            </a:r>
          </a:p>
          <a:p>
            <a:endParaRPr lang="en-GB" dirty="0"/>
          </a:p>
        </p:txBody>
      </p:sp>
      <p:pic>
        <p:nvPicPr>
          <p:cNvPr id="7" name="Picture Placeholder 7">
            <a:extLst>
              <a:ext uri="{FF2B5EF4-FFF2-40B4-BE49-F238E27FC236}">
                <a16:creationId xmlns:a16="http://schemas.microsoft.com/office/drawing/2014/main" id="{0F60DDA8-CA2F-41F5-A357-088914A8748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
        <p:nvSpPr>
          <p:cNvPr id="9" name="Title 1">
            <a:extLst>
              <a:ext uri="{FF2B5EF4-FFF2-40B4-BE49-F238E27FC236}">
                <a16:creationId xmlns:a16="http://schemas.microsoft.com/office/drawing/2014/main" id="{7138B48F-CD53-4CA7-BD18-930202EA441F}"/>
              </a:ext>
            </a:extLst>
          </p:cNvPr>
          <p:cNvSpPr>
            <a:spLocks noGrp="1"/>
          </p:cNvSpPr>
          <p:nvPr>
            <p:ph type="title"/>
          </p:nvPr>
        </p:nvSpPr>
        <p:spPr>
          <a:xfrm>
            <a:off x="371475" y="339725"/>
            <a:ext cx="6121400" cy="1220788"/>
          </a:xfrm>
        </p:spPr>
        <p:txBody>
          <a:bodyPr/>
          <a:lstStyle/>
          <a:p>
            <a:r>
              <a:rPr lang="cy-GB" dirty="0"/>
              <a:t>Dy lais, dy Senedd, dy Gymru</a:t>
            </a:r>
            <a:endParaRPr lang="en-GB" dirty="0"/>
          </a:p>
        </p:txBody>
      </p:sp>
    </p:spTree>
    <p:extLst>
      <p:ext uri="{BB962C8B-B14F-4D97-AF65-F5344CB8AC3E}">
        <p14:creationId xmlns:p14="http://schemas.microsoft.com/office/powerpoint/2010/main" val="4275075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lfan Testun 3">
            <a:extLst>
              <a:ext uri="{FF2B5EF4-FFF2-40B4-BE49-F238E27FC236}">
                <a16:creationId xmlns:a16="http://schemas.microsoft.com/office/drawing/2014/main" id="{89B35177-8FA8-43D9-8601-2A99FE168A06}"/>
              </a:ext>
            </a:extLst>
          </p:cNvPr>
          <p:cNvSpPr>
            <a:spLocks noGrp="1"/>
          </p:cNvSpPr>
          <p:nvPr>
            <p:ph type="body" sz="quarter" idx="12"/>
          </p:nvPr>
        </p:nvSpPr>
        <p:spPr/>
        <p:txBody>
          <a:bodyPr/>
          <a:lstStyle/>
          <a:p>
            <a:pPr>
              <a:lnSpc>
                <a:spcPct val="100000"/>
              </a:lnSpc>
            </a:pPr>
            <a:r>
              <a:rPr lang="cy-GB" sz="1600" b="0" i="0" strike="noStrike" cap="none" spc="0" baseline="0" dirty="0">
                <a:solidFill>
                  <a:srgbClr val="414042"/>
                </a:solidFill>
                <a:effectLst/>
                <a:latin typeface="Montserrat Light"/>
                <a:ea typeface="Montserrat Light"/>
                <a:cs typeface="Montserrat Light"/>
              </a:rPr>
              <a:t>Mae’r Senedd yn gyfrifol am gynnig syniadau a newidiadau i’r materion y mae Cymru yn gyfrifol amdanyn nhw – </a:t>
            </a:r>
            <a:r>
              <a:rPr lang="cy-GB" sz="1600" b="1" i="0" strike="noStrike" cap="none" spc="0" baseline="0" dirty="0">
                <a:solidFill>
                  <a:srgbClr val="414042"/>
                </a:solidFill>
                <a:effectLst/>
                <a:latin typeface="Montserrat Light"/>
                <a:ea typeface="Montserrat Light"/>
                <a:cs typeface="Montserrat Light"/>
              </a:rPr>
              <a:t>pethau fel iechyd, addysg a thrafnidiaeth. </a:t>
            </a:r>
          </a:p>
          <a:p>
            <a:pPr>
              <a:lnSpc>
                <a:spcPct val="100000"/>
              </a:lnSpc>
            </a:pPr>
            <a:endParaRPr lang="cy-GB" dirty="0">
              <a:solidFill>
                <a:srgbClr val="414042"/>
              </a:solidFill>
              <a:latin typeface="Montserrat Light"/>
              <a:ea typeface="Montserrat Light"/>
              <a:cs typeface="Montserrat Light"/>
            </a:endParaRPr>
          </a:p>
          <a:p>
            <a:pPr>
              <a:lnSpc>
                <a:spcPct val="100000"/>
              </a:lnSpc>
            </a:pPr>
            <a:r>
              <a:rPr lang="cy-GB" sz="1600" b="0" i="0" strike="noStrike" cap="none" spc="0" baseline="0" dirty="0">
                <a:solidFill>
                  <a:srgbClr val="414042"/>
                </a:solidFill>
                <a:effectLst/>
                <a:latin typeface="Montserrat Light"/>
                <a:ea typeface="Montserrat Light"/>
                <a:cs typeface="Montserrat Light"/>
              </a:rPr>
              <a:t>Mae Senedd a Llywodraeth y DU yn gwneud </a:t>
            </a:r>
            <a:r>
              <a:rPr lang="cy-GB" sz="1600" b="1" i="0" strike="noStrike" cap="none" spc="0" baseline="0" dirty="0">
                <a:solidFill>
                  <a:srgbClr val="414042"/>
                </a:solidFill>
                <a:effectLst/>
                <a:latin typeface="Montserrat Light"/>
                <a:ea typeface="Montserrat Light"/>
                <a:cs typeface="Montserrat Light"/>
              </a:rPr>
              <a:t>rhai</a:t>
            </a:r>
            <a:r>
              <a:rPr lang="cy-GB" sz="1600" b="0" i="0" strike="noStrike" cap="none" spc="0" baseline="0" dirty="0">
                <a:solidFill>
                  <a:srgbClr val="414042"/>
                </a:solidFill>
                <a:effectLst/>
                <a:latin typeface="Montserrat Light"/>
                <a:ea typeface="Montserrat Light"/>
                <a:cs typeface="Montserrat Light"/>
              </a:rPr>
              <a:t> penderfyniadau sy’n effeithio arnom ni yng Nghymru. Yr enw ar y materion hyn yw “</a:t>
            </a:r>
            <a:r>
              <a:rPr lang="cy-GB" sz="1600" b="1" i="0" strike="noStrike" cap="none" spc="0" baseline="0" dirty="0">
                <a:solidFill>
                  <a:srgbClr val="414042"/>
                </a:solidFill>
                <a:effectLst/>
                <a:latin typeface="Montserrat Light"/>
                <a:ea typeface="Montserrat Light"/>
                <a:cs typeface="Montserrat Light"/>
              </a:rPr>
              <a:t>materion a </a:t>
            </a:r>
            <a:r>
              <a:rPr lang="cy-GB" sz="1600" b="1" i="0" strike="noStrike" cap="none" spc="0" baseline="0" dirty="0" err="1">
                <a:solidFill>
                  <a:srgbClr val="414042"/>
                </a:solidFill>
                <a:effectLst/>
                <a:latin typeface="Montserrat Light"/>
                <a:ea typeface="Montserrat Light"/>
                <a:cs typeface="Montserrat Light"/>
              </a:rPr>
              <a:t>gedwir</a:t>
            </a:r>
            <a:r>
              <a:rPr lang="cy-GB" sz="1600" b="1" i="0" strike="noStrike" cap="none" spc="0" baseline="0" dirty="0">
                <a:solidFill>
                  <a:srgbClr val="414042"/>
                </a:solidFill>
                <a:effectLst/>
                <a:latin typeface="Montserrat Light"/>
                <a:ea typeface="Montserrat Light"/>
                <a:cs typeface="Montserrat Light"/>
              </a:rPr>
              <a:t> yn ôl</a:t>
            </a:r>
            <a:r>
              <a:rPr lang="cy-GB" sz="1600" b="0" i="0" strike="noStrike" cap="none" spc="0" baseline="0" dirty="0">
                <a:solidFill>
                  <a:srgbClr val="414042"/>
                </a:solidFill>
                <a:effectLst/>
                <a:latin typeface="Montserrat Light"/>
                <a:ea typeface="Montserrat Light"/>
                <a:cs typeface="Montserrat Light"/>
              </a:rPr>
              <a:t>” – sef pethau fel amddiffyn, plismona ac ynni niwclear. </a:t>
            </a:r>
          </a:p>
          <a:p>
            <a:endParaRPr lang="en-GB" dirty="0"/>
          </a:p>
        </p:txBody>
      </p:sp>
      <p:pic>
        <p:nvPicPr>
          <p:cNvPr id="7" name="Picture Placeholder 15" descr="A picture containing text, building, outdoor, bus&#10;&#10;Description automatically generated">
            <a:extLst>
              <a:ext uri="{FF2B5EF4-FFF2-40B4-BE49-F238E27FC236}">
                <a16:creationId xmlns:a16="http://schemas.microsoft.com/office/drawing/2014/main" id="{B08BFD5F-99ED-4425-9CE2-FBFE93423B2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5688013" y="0"/>
            <a:ext cx="6519862" cy="6865938"/>
          </a:xfrm>
        </p:spPr>
      </p:pic>
      <p:sp>
        <p:nvSpPr>
          <p:cNvPr id="9" name="Title 1">
            <a:extLst>
              <a:ext uri="{FF2B5EF4-FFF2-40B4-BE49-F238E27FC236}">
                <a16:creationId xmlns:a16="http://schemas.microsoft.com/office/drawing/2014/main" id="{B907F31D-B6E4-4661-BA77-9AEB07EC112F}"/>
              </a:ext>
            </a:extLst>
          </p:cNvPr>
          <p:cNvSpPr>
            <a:spLocks noGrp="1"/>
          </p:cNvSpPr>
          <p:nvPr>
            <p:ph type="title"/>
          </p:nvPr>
        </p:nvSpPr>
        <p:spPr>
          <a:xfrm>
            <a:off x="371475" y="339725"/>
            <a:ext cx="6121400" cy="1220788"/>
          </a:xfrm>
        </p:spPr>
        <p:txBody>
          <a:bodyPr/>
          <a:lstStyle/>
          <a:p>
            <a:r>
              <a:rPr lang="cy-GB" dirty="0"/>
              <a:t>Dy lais, dy Senedd, dy Gymru</a:t>
            </a:r>
            <a:endParaRPr lang="en-GB" dirty="0"/>
          </a:p>
        </p:txBody>
      </p:sp>
      <p:pic>
        <p:nvPicPr>
          <p:cNvPr id="5" name="Picture Placeholder 15">
            <a:extLst>
              <a:ext uri="{FF2B5EF4-FFF2-40B4-BE49-F238E27FC236}">
                <a16:creationId xmlns:a16="http://schemas.microsoft.com/office/drawing/2014/main" id="{0971F177-311E-A64C-8C47-6772A7610CF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72138" y="1905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343036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br>
              <a:rPr lang="en-GB" dirty="0"/>
            </a:br>
            <a:br>
              <a:rPr lang="en-GB" dirty="0"/>
            </a:br>
            <a:r>
              <a:rPr lang="en-GB" dirty="0"/>
              <a:t>Senedd y </a:t>
            </a:r>
            <a:r>
              <a:rPr lang="en-GB" dirty="0" err="1"/>
              <a:t>Deyrnas</a:t>
            </a:r>
            <a:r>
              <a:rPr lang="en-GB" dirty="0"/>
              <a:t> </a:t>
            </a:r>
            <a:r>
              <a:rPr lang="en-GB" dirty="0" err="1"/>
              <a:t>Unedig</a:t>
            </a:r>
            <a:br>
              <a:rPr lang="en-GB" dirty="0"/>
            </a:br>
            <a:endParaRPr lang="en-GB" dirty="0"/>
          </a:p>
        </p:txBody>
      </p:sp>
      <p:pic>
        <p:nvPicPr>
          <p:cNvPr id="9" name="Picture Placeholder 16" descr="A picture containing outdoor, sky, building, old&#10;&#10;Description automatically generated">
            <a:extLst>
              <a:ext uri="{FF2B5EF4-FFF2-40B4-BE49-F238E27FC236}">
                <a16:creationId xmlns:a16="http://schemas.microsoft.com/office/drawing/2014/main" id="{85B3CAEB-9B76-4DB7-A2B9-5D7705DBF06D}"/>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5688013" y="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p:spPr>
      </p:pic>
      <p:sp>
        <p:nvSpPr>
          <p:cNvPr id="8" name="Text Placeholder 5">
            <a:extLst>
              <a:ext uri="{FF2B5EF4-FFF2-40B4-BE49-F238E27FC236}">
                <a16:creationId xmlns:a16="http://schemas.microsoft.com/office/drawing/2014/main" id="{E7F40CDD-ECB3-4856-9097-3589B0F64FDB}"/>
              </a:ext>
            </a:extLst>
          </p:cNvPr>
          <p:cNvSpPr txBox="1">
            <a:spLocks noGrp="1"/>
          </p:cNvSpPr>
          <p:nvPr>
            <p:ph type="body" sz="quarter" idx="12"/>
          </p:nvPr>
        </p:nvSpPr>
        <p:spPr>
          <a:xfrm>
            <a:off x="3550750" y="1900169"/>
            <a:ext cx="2137263"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30427"/>
              <a:gd name="connsiteY0" fmla="*/ 13760 h 6141427"/>
              <a:gd name="connsiteX1" fmla="*/ 6030427 w 6030427"/>
              <a:gd name="connsiteY1" fmla="*/ 0 h 6141427"/>
              <a:gd name="connsiteX2" fmla="*/ 5261948 w 6030427"/>
              <a:gd name="connsiteY2" fmla="*/ 6141427 h 6141427"/>
              <a:gd name="connsiteX3" fmla="*/ 0 w 6030427"/>
              <a:gd name="connsiteY3" fmla="*/ 6140981 h 6141427"/>
              <a:gd name="connsiteX4" fmla="*/ 0 w 6030427"/>
              <a:gd name="connsiteY4" fmla="*/ 13760 h 6141427"/>
              <a:gd name="connsiteX0" fmla="*/ 0 w 6030427"/>
              <a:gd name="connsiteY0" fmla="*/ 13760 h 6141427"/>
              <a:gd name="connsiteX1" fmla="*/ 6030427 w 6030427"/>
              <a:gd name="connsiteY1" fmla="*/ 0 h 6141427"/>
              <a:gd name="connsiteX2" fmla="*/ 5340620 w 6030427"/>
              <a:gd name="connsiteY2" fmla="*/ 6141427 h 6141427"/>
              <a:gd name="connsiteX3" fmla="*/ 0 w 6030427"/>
              <a:gd name="connsiteY3" fmla="*/ 6140981 h 6141427"/>
              <a:gd name="connsiteX4" fmla="*/ 0 w 6030427"/>
              <a:gd name="connsiteY4" fmla="*/ 13760 h 6141427"/>
              <a:gd name="connsiteX0" fmla="*/ 0 w 6030427"/>
              <a:gd name="connsiteY0" fmla="*/ 6133 h 6133800"/>
              <a:gd name="connsiteX1" fmla="*/ 6030427 w 6030427"/>
              <a:gd name="connsiteY1" fmla="*/ 0 h 6133800"/>
              <a:gd name="connsiteX2" fmla="*/ 5340620 w 6030427"/>
              <a:gd name="connsiteY2" fmla="*/ 6133800 h 6133800"/>
              <a:gd name="connsiteX3" fmla="*/ 0 w 6030427"/>
              <a:gd name="connsiteY3" fmla="*/ 6133354 h 6133800"/>
              <a:gd name="connsiteX4" fmla="*/ 0 w 6030427"/>
              <a:gd name="connsiteY4" fmla="*/ 6133 h 613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27" h="6133800">
                <a:moveTo>
                  <a:pt x="0" y="6133"/>
                </a:moveTo>
                <a:lnTo>
                  <a:pt x="6030427" y="0"/>
                </a:lnTo>
                <a:lnTo>
                  <a:pt x="5340620" y="6133800"/>
                </a:lnTo>
                <a:lnTo>
                  <a:pt x="0" y="6133354"/>
                </a:lnTo>
                <a:lnTo>
                  <a:pt x="0" y="6133"/>
                </a:lnTo>
                <a:close/>
              </a:path>
            </a:pathLst>
          </a:custGeom>
        </p:spPr>
        <p:txBody>
          <a:bodyPr lIns="0" tIns="0" rIns="360000" bIns="0"/>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Mewnfudo</a:t>
            </a:r>
            <a:endParaRPr kumimoji="0" lang="en-GB" sz="1600" b="0" i="0" u="none" strike="noStrike" kern="1200" cap="none" spc="0" normalizeH="0" baseline="0" noProof="0" dirty="0">
              <a:ln>
                <a:noFill/>
              </a:ln>
              <a:solidFill>
                <a:schemeClr val="tx1"/>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Loteri</a:t>
            </a:r>
            <a:endParaRPr kumimoji="0" lang="en-GB" sz="1600" b="0" i="0" u="none" strike="noStrike" kern="1200" cap="none" spc="0" normalizeH="0" baseline="0" noProof="0" dirty="0">
              <a:ln>
                <a:noFill/>
              </a:ln>
              <a:solidFill>
                <a:schemeClr val="tx1"/>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Trafodaethau</a:t>
            </a:r>
            <a:r>
              <a:rPr kumimoji="0" lang="en-GB" sz="1600" b="0" i="0" u="none" strike="noStrike" kern="1200" cap="none" spc="0" normalizeH="0" baseline="0" noProof="0" dirty="0">
                <a:ln>
                  <a:noFill/>
                </a:ln>
                <a:solidFill>
                  <a:schemeClr val="tx1"/>
                </a:solidFill>
                <a:effectLst/>
                <a:uLnTx/>
                <a:uFillTx/>
                <a:latin typeface="Montserrat Light"/>
                <a:ea typeface="+mn-ea"/>
                <a:cs typeface="+mn-cs"/>
              </a:rPr>
              <a:t> Brexit</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Trosedd</a:t>
            </a:r>
            <a:r>
              <a:rPr kumimoji="0" lang="en-GB" sz="1600" b="0" i="0" u="none" strike="noStrike" kern="1200" cap="none" spc="0" normalizeH="0" baseline="0" noProof="0" dirty="0">
                <a:ln>
                  <a:noFill/>
                </a:ln>
                <a:solidFill>
                  <a:schemeClr val="tx1"/>
                </a:solidFill>
                <a:effectLst/>
                <a:uLnTx/>
                <a:uFillTx/>
                <a:latin typeface="Montserrat Light"/>
                <a:ea typeface="+mn-ea"/>
                <a:cs typeface="+mn-cs"/>
              </a:rPr>
              <a:t> a </a:t>
            </a: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phlismona</a:t>
            </a:r>
            <a:endParaRPr kumimoji="0" lang="en-GB" sz="1600" b="0" i="0" u="none" strike="noStrike" kern="1200" cap="none" spc="0" normalizeH="0" baseline="0" noProof="0" dirty="0">
              <a:ln>
                <a:noFill/>
              </a:ln>
              <a:solidFill>
                <a:schemeClr val="tx1"/>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chemeClr val="tx1"/>
                </a:solidFill>
                <a:effectLst/>
                <a:uLnTx/>
                <a:uFillTx/>
                <a:latin typeface="Montserrat Light"/>
                <a:ea typeface="+mn-ea"/>
                <a:cs typeface="+mn-cs"/>
              </a:rPr>
              <a:t>Hela</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chemeClr val="tx1"/>
                </a:solidFill>
                <a:effectLst/>
                <a:uLnTx/>
                <a:uFillTx/>
                <a:latin typeface="Montserrat Light"/>
                <a:ea typeface="+mn-ea"/>
                <a:cs typeface="+mn-cs"/>
              </a:rPr>
              <a:t>Cyffuriau</a:t>
            </a:r>
            <a:endParaRPr kumimoji="0" lang="en-GB" sz="1600" b="0" i="0" u="none" strike="noStrike" kern="1200" cap="none" spc="0" normalizeH="0" baseline="0" noProof="0" dirty="0">
              <a:ln>
                <a:noFill/>
              </a:ln>
              <a:solidFill>
                <a:schemeClr val="tx1"/>
              </a:solidFill>
              <a:effectLst/>
              <a:uLnTx/>
              <a:uFillTx/>
              <a:latin typeface="Montserrat Light"/>
              <a:ea typeface="+mn-ea"/>
              <a:cs typeface="+mn-cs"/>
            </a:endParaRPr>
          </a:p>
        </p:txBody>
      </p:sp>
      <p:sp>
        <p:nvSpPr>
          <p:cNvPr id="10" name="Text Placeholder 5">
            <a:extLst>
              <a:ext uri="{FF2B5EF4-FFF2-40B4-BE49-F238E27FC236}">
                <a16:creationId xmlns:a16="http://schemas.microsoft.com/office/drawing/2014/main" id="{9F214F82-8DF5-41F0-8F54-3EF668883C3F}"/>
              </a:ext>
            </a:extLst>
          </p:cNvPr>
          <p:cNvSpPr txBox="1">
            <a:spLocks/>
          </p:cNvSpPr>
          <p:nvPr/>
        </p:nvSpPr>
        <p:spPr>
          <a:xfrm>
            <a:off x="371475" y="1900169"/>
            <a:ext cx="5844114" cy="381721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Cyfryngau</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Rhyngrwyd</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Gofod</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Budd-</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daliadau</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Ynni</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Niwclear</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Rheoli</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mewnforion</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ac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allforion</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Post</a:t>
            </a:r>
          </a:p>
        </p:txBody>
      </p:sp>
    </p:spTree>
    <p:extLst>
      <p:ext uri="{BB962C8B-B14F-4D97-AF65-F5344CB8AC3E}">
        <p14:creationId xmlns:p14="http://schemas.microsoft.com/office/powerpoint/2010/main" val="323730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br>
              <a:rPr lang="en-GB" dirty="0"/>
            </a:br>
            <a:br>
              <a:rPr lang="en-GB" dirty="0"/>
            </a:br>
            <a:r>
              <a:rPr lang="en-GB" dirty="0"/>
              <a:t>Senedd Cymru</a:t>
            </a:r>
            <a:br>
              <a:rPr lang="en-GB" dirty="0"/>
            </a:br>
            <a:endParaRPr lang="en-GB" dirty="0"/>
          </a:p>
        </p:txBody>
      </p:sp>
      <p:pic>
        <p:nvPicPr>
          <p:cNvPr id="16" name="Picture Placeholder 15">
            <a:extLst>
              <a:ext uri="{FF2B5EF4-FFF2-40B4-BE49-F238E27FC236}">
                <a16:creationId xmlns:a16="http://schemas.microsoft.com/office/drawing/2014/main" id="{C39313B8-122B-487A-8742-37556758BCA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527"/>
          <a:stretch/>
        </p:blipFill>
        <p:spPr>
          <a:xfrm>
            <a:off x="5688088" y="0"/>
            <a:ext cx="6519152" cy="6866312"/>
          </a:xfrm>
        </p:spPr>
      </p:pic>
      <p:sp>
        <p:nvSpPr>
          <p:cNvPr id="9" name="Blwch Testun 8">
            <a:extLst>
              <a:ext uri="{FF2B5EF4-FFF2-40B4-BE49-F238E27FC236}">
                <a16:creationId xmlns:a16="http://schemas.microsoft.com/office/drawing/2014/main" id="{38AB4B63-5AD5-4B7A-80E6-41FFA78C098D}"/>
              </a:ext>
            </a:extLst>
          </p:cNvPr>
          <p:cNvSpPr txBox="1"/>
          <p:nvPr/>
        </p:nvSpPr>
        <p:spPr>
          <a:xfrm>
            <a:off x="385516" y="1900169"/>
            <a:ext cx="6107722" cy="3860929"/>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Yr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Amgylchedd</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Tai</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Gwasanaethau</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t>
            </a:r>
            <a:br>
              <a:rPr kumimoji="0" lang="en-GB" sz="1600" b="0" i="0" u="none" strike="noStrike" kern="1200" cap="none" spc="0" normalizeH="0" baseline="0" noProof="0" dirty="0">
                <a:ln>
                  <a:noFill/>
                </a:ln>
                <a:solidFill>
                  <a:srgbClr val="414042"/>
                </a:solidFill>
                <a:effectLst/>
                <a:uLnTx/>
                <a:uFillTx/>
                <a:latin typeface="Montserrat Light"/>
                <a:ea typeface="+mn-ea"/>
                <a:cs typeface="+mn-cs"/>
              </a:rPr>
            </a:b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Iechyd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Meddwl</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Gofal</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Iechyd</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Dŵr</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Gwasanaethau</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Tân</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t>
            </a:r>
            <a:br>
              <a:rPr kumimoji="0" lang="en-GB" sz="1600" b="0" i="0" u="none" strike="noStrike" kern="1200" cap="none" spc="0" normalizeH="0" baseline="0" noProof="0" dirty="0">
                <a:ln>
                  <a:noFill/>
                </a:ln>
                <a:solidFill>
                  <a:srgbClr val="414042"/>
                </a:solidFill>
                <a:effectLst/>
                <a:uLnTx/>
                <a:uFillTx/>
                <a:latin typeface="Montserrat Light"/>
                <a:ea typeface="+mn-ea"/>
                <a:cs typeface="+mn-cs"/>
              </a:rPr>
            </a:b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ac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Achub</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Hamdden</a:t>
            </a: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 a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Chwaraeon</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Bwyd</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p:txBody>
      </p:sp>
      <p:sp>
        <p:nvSpPr>
          <p:cNvPr id="10" name="Text Placeholder 5">
            <a:extLst>
              <a:ext uri="{FF2B5EF4-FFF2-40B4-BE49-F238E27FC236}">
                <a16:creationId xmlns:a16="http://schemas.microsoft.com/office/drawing/2014/main" id="{C6BD66EA-C924-47A1-B8E0-E55BDB0F5E61}"/>
              </a:ext>
            </a:extLst>
          </p:cNvPr>
          <p:cNvSpPr txBox="1">
            <a:spLocks/>
          </p:cNvSpPr>
          <p:nvPr/>
        </p:nvSpPr>
        <p:spPr>
          <a:xfrm>
            <a:off x="3856768" y="1922024"/>
            <a:ext cx="2867025" cy="381721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30427"/>
              <a:gd name="connsiteY0" fmla="*/ 13760 h 6141427"/>
              <a:gd name="connsiteX1" fmla="*/ 6030427 w 6030427"/>
              <a:gd name="connsiteY1" fmla="*/ 0 h 6141427"/>
              <a:gd name="connsiteX2" fmla="*/ 5261948 w 6030427"/>
              <a:gd name="connsiteY2" fmla="*/ 6141427 h 6141427"/>
              <a:gd name="connsiteX3" fmla="*/ 0 w 6030427"/>
              <a:gd name="connsiteY3" fmla="*/ 6140981 h 6141427"/>
              <a:gd name="connsiteX4" fmla="*/ 0 w 6030427"/>
              <a:gd name="connsiteY4" fmla="*/ 13760 h 6141427"/>
              <a:gd name="connsiteX0" fmla="*/ 0 w 6030427"/>
              <a:gd name="connsiteY0" fmla="*/ 13760 h 6141427"/>
              <a:gd name="connsiteX1" fmla="*/ 6030427 w 6030427"/>
              <a:gd name="connsiteY1" fmla="*/ 0 h 6141427"/>
              <a:gd name="connsiteX2" fmla="*/ 5340620 w 6030427"/>
              <a:gd name="connsiteY2" fmla="*/ 6141427 h 6141427"/>
              <a:gd name="connsiteX3" fmla="*/ 0 w 6030427"/>
              <a:gd name="connsiteY3" fmla="*/ 6140981 h 6141427"/>
              <a:gd name="connsiteX4" fmla="*/ 0 w 6030427"/>
              <a:gd name="connsiteY4" fmla="*/ 13760 h 6141427"/>
              <a:gd name="connsiteX0" fmla="*/ 0 w 6030427"/>
              <a:gd name="connsiteY0" fmla="*/ 6133 h 6133800"/>
              <a:gd name="connsiteX1" fmla="*/ 6030427 w 6030427"/>
              <a:gd name="connsiteY1" fmla="*/ 0 h 6133800"/>
              <a:gd name="connsiteX2" fmla="*/ 5340620 w 6030427"/>
              <a:gd name="connsiteY2" fmla="*/ 6133800 h 6133800"/>
              <a:gd name="connsiteX3" fmla="*/ 0 w 6030427"/>
              <a:gd name="connsiteY3" fmla="*/ 6133354 h 6133800"/>
              <a:gd name="connsiteX4" fmla="*/ 0 w 6030427"/>
              <a:gd name="connsiteY4" fmla="*/ 6133 h 613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427" h="6133800">
                <a:moveTo>
                  <a:pt x="0" y="6133"/>
                </a:moveTo>
                <a:lnTo>
                  <a:pt x="6030427" y="0"/>
                </a:lnTo>
                <a:lnTo>
                  <a:pt x="5340620" y="6133800"/>
                </a:lnTo>
                <a:lnTo>
                  <a:pt x="0" y="6133354"/>
                </a:lnTo>
                <a:lnTo>
                  <a:pt x="0" y="6133"/>
                </a:lnTo>
                <a:close/>
              </a:path>
            </a:pathLst>
          </a:custGeom>
        </p:spPr>
        <p:txBody>
          <a:bodyPr lIns="0" tIns="0" rIns="360000" bIns="0"/>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Henebion</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Twristiaeth</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Addysg</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Amaethyddiaeth</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414042"/>
                </a:solidFill>
                <a:effectLst/>
                <a:uLnTx/>
                <a:uFillTx/>
                <a:latin typeface="Montserrat Light"/>
                <a:ea typeface="+mn-ea"/>
                <a:cs typeface="+mn-cs"/>
              </a:rPr>
              <a:t>Y </a:t>
            </a:r>
            <a:r>
              <a:rPr kumimoji="0" lang="en-GB" sz="1600" b="0" i="0" u="none" strike="noStrike" kern="1200" cap="none" spc="0" normalizeH="0" baseline="0" noProof="0" dirty="0" err="1">
                <a:ln>
                  <a:noFill/>
                </a:ln>
                <a:solidFill>
                  <a:srgbClr val="414042"/>
                </a:solidFill>
                <a:effectLst/>
                <a:uLnTx/>
                <a:uFillTx/>
                <a:latin typeface="Montserrat Light"/>
                <a:ea typeface="+mn-ea"/>
                <a:cs typeface="+mn-cs"/>
              </a:rPr>
              <a:t>Gymraeg</a:t>
            </a:r>
            <a:endParaRPr kumimoji="0" lang="en-GB" sz="1600" b="0" i="0" u="none" strike="noStrike" kern="1200" cap="none" spc="0" normalizeH="0" baseline="0" noProof="0" dirty="0">
              <a:ln>
                <a:noFill/>
              </a:ln>
              <a:solidFill>
                <a:srgbClr val="414042"/>
              </a:solidFill>
              <a:effectLst/>
              <a:uLnTx/>
              <a:uFillTx/>
              <a:latin typeface="Montserrat Light"/>
              <a:ea typeface="+mn-ea"/>
              <a:cs typeface="+mn-cs"/>
            </a:endParaRPr>
          </a:p>
        </p:txBody>
      </p:sp>
      <p:pic>
        <p:nvPicPr>
          <p:cNvPr id="6" name="Picture Placeholder 15">
            <a:extLst>
              <a:ext uri="{FF2B5EF4-FFF2-40B4-BE49-F238E27FC236}">
                <a16:creationId xmlns:a16="http://schemas.microsoft.com/office/drawing/2014/main" id="{0BA5FEEA-BD75-104C-98DE-EA4BD848136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19718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xfrm>
            <a:off x="506413" y="424776"/>
            <a:ext cx="6123350" cy="1254793"/>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Nodau’r cyflwyniad</a:t>
            </a:r>
            <a:endParaRPr lang="en-GB" dirty="0"/>
          </a:p>
        </p:txBody>
      </p:sp>
      <p:sp>
        <p:nvSpPr>
          <p:cNvPr id="6" name="Text Placeholder 4">
            <a:extLst>
              <a:ext uri="{FF2B5EF4-FFF2-40B4-BE49-F238E27FC236}">
                <a16:creationId xmlns:a16="http://schemas.microsoft.com/office/drawing/2014/main" id="{2FC5068C-635D-4C2B-9BBB-B90FD5C9B525}"/>
              </a:ext>
            </a:extLst>
          </p:cNvPr>
          <p:cNvSpPr>
            <a:spLocks noGrp="1"/>
          </p:cNvSpPr>
          <p:nvPr>
            <p:ph type="body" sz="quarter" idx="12"/>
          </p:nvPr>
        </p:nvSpPr>
        <p:spPr>
          <a:xfrm>
            <a:off x="506413" y="1989928"/>
            <a:ext cx="5181600" cy="2282825"/>
          </a:xfrm>
          <a:custGeom>
            <a:avLst/>
            <a:gdLst>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pPr marL="0" lvl="0" indent="0">
              <a:lnSpc>
                <a:spcPct val="100000"/>
              </a:lnSpc>
              <a:buNone/>
            </a:pPr>
            <a:r>
              <a:rPr lang="cy-GB" sz="2000" b="0" i="0" strike="noStrike" cap="none" spc="0" baseline="0" dirty="0">
                <a:solidFill>
                  <a:srgbClr val="FFFFFF"/>
                </a:solidFill>
                <a:effectLst/>
                <a:latin typeface="Montserrat Light"/>
                <a:ea typeface="Montserrat Light"/>
                <a:cs typeface="Montserrat Light"/>
              </a:rPr>
              <a:t>Gwneud yn siŵr eich bod chi’n gwybod beth sy’n digwydd ar 06 Mai a beth sydd angen i chi ei wneud.</a:t>
            </a:r>
          </a:p>
          <a:p>
            <a:pPr marL="0" lvl="0" indent="0">
              <a:lnSpc>
                <a:spcPct val="100000"/>
              </a:lnSpc>
              <a:buNone/>
            </a:pPr>
            <a:r>
              <a:rPr lang="cy-GB" sz="2000" b="0" i="0" strike="noStrike" cap="none" spc="0" baseline="0" dirty="0">
                <a:solidFill>
                  <a:srgbClr val="FFFFFF"/>
                </a:solidFill>
                <a:effectLst/>
                <a:latin typeface="Montserrat Light"/>
                <a:ea typeface="Montserrat Light"/>
                <a:cs typeface="Montserrat Light"/>
              </a:rPr>
              <a:t>Rhoi gwybod i chi sut a ble y gallwch chi gael mwy o wybodaeth.</a:t>
            </a:r>
          </a:p>
          <a:p>
            <a:pPr marL="0" lvl="0" indent="0">
              <a:lnSpc>
                <a:spcPct val="100000"/>
              </a:lnSpc>
              <a:buNone/>
            </a:pPr>
            <a:r>
              <a:rPr lang="cy-GB" sz="2000" b="0" i="0" strike="noStrike" cap="none" spc="0" baseline="0" dirty="0">
                <a:solidFill>
                  <a:srgbClr val="FFFFFF"/>
                </a:solidFill>
                <a:effectLst/>
                <a:latin typeface="Montserrat Light"/>
                <a:ea typeface="Montserrat Light"/>
                <a:cs typeface="Montserrat Light"/>
              </a:rPr>
              <a:t>Darganfod mwy am waith y Senedd ac Aelodau o’r Senedd sy’n eich cynrychioli chi. </a:t>
            </a:r>
          </a:p>
          <a:p>
            <a:endParaRPr lang="en-GB" dirty="0"/>
          </a:p>
        </p:txBody>
      </p:sp>
      <p:pic>
        <p:nvPicPr>
          <p:cNvPr id="5" name="Picture Placeholder 5">
            <a:extLst>
              <a:ext uri="{FF2B5EF4-FFF2-40B4-BE49-F238E27FC236}">
                <a16:creationId xmlns:a16="http://schemas.microsoft.com/office/drawing/2014/main" id="{B7CDD5DC-A74C-422E-948C-A5B8593B5F9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1162877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C1879689-101D-45B3-8061-4012CFC0B8AE}"/>
              </a:ext>
            </a:extLst>
          </p:cNvPr>
          <p:cNvSpPr>
            <a:spLocks noGrp="1"/>
          </p:cNvSpPr>
          <p:nvPr>
            <p:ph type="body" sz="quarter" idx="12"/>
          </p:nvPr>
        </p:nvSpPr>
        <p:spPr/>
        <p:txBody>
          <a:bodyPr/>
          <a:lstStyle/>
          <a:p>
            <a:endParaRPr lang="en-GB"/>
          </a:p>
        </p:txBody>
      </p:sp>
      <p:sp>
        <p:nvSpPr>
          <p:cNvPr id="4" name="Dalfan Llun 3">
            <a:extLst>
              <a:ext uri="{FF2B5EF4-FFF2-40B4-BE49-F238E27FC236}">
                <a16:creationId xmlns:a16="http://schemas.microsoft.com/office/drawing/2014/main" id="{4649CEF5-7349-4FC9-BA02-C946EA28E54B}"/>
              </a:ext>
            </a:extLst>
          </p:cNvPr>
          <p:cNvSpPr>
            <a:spLocks noGrp="1"/>
          </p:cNvSpPr>
          <p:nvPr>
            <p:ph type="pic" sz="quarter" idx="10"/>
          </p:nvPr>
        </p:nvSpPr>
        <p:spPr/>
      </p:sp>
      <p:pic>
        <p:nvPicPr>
          <p:cNvPr id="6" name="Online Media 5" title="Ein Senedd Ni">
            <a:hlinkClick r:id="" action="ppaction://media"/>
            <a:extLst>
              <a:ext uri="{FF2B5EF4-FFF2-40B4-BE49-F238E27FC236}">
                <a16:creationId xmlns:a16="http://schemas.microsoft.com/office/drawing/2014/main" id="{AD0DCE75-C6DD-4C56-8104-FF1BEA75F550}"/>
              </a:ext>
            </a:extLst>
          </p:cNvPr>
          <p:cNvPicPr>
            <a:picLocks noRot="1" noChangeAspect="1"/>
          </p:cNvPicPr>
          <p:nvPr>
            <a:videoFile r:link="rId1"/>
          </p:nvPr>
        </p:nvPicPr>
        <p:blipFill>
          <a:blip r:embed="rId3"/>
          <a:stretch>
            <a:fillRect/>
          </a:stretch>
        </p:blipFill>
        <p:spPr>
          <a:xfrm>
            <a:off x="0" y="-15240"/>
            <a:ext cx="12207240" cy="6897091"/>
          </a:xfrm>
          <a:prstGeom prst="rect">
            <a:avLst/>
          </a:prstGeom>
        </p:spPr>
      </p:pic>
    </p:spTree>
    <p:extLst>
      <p:ext uri="{BB962C8B-B14F-4D97-AF65-F5344CB8AC3E}">
        <p14:creationId xmlns:p14="http://schemas.microsoft.com/office/powerpoint/2010/main" val="9905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0997DD-5E53-4828-BCF7-48E56BFC0909}"/>
              </a:ext>
            </a:extLst>
          </p:cNvPr>
          <p:cNvSpPr>
            <a:spLocks noGrp="1"/>
          </p:cNvSpPr>
          <p:nvPr>
            <p:ph type="body" sz="quarter" idx="12"/>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dirty="0"/>
              <a:t>Beth </a:t>
            </a:r>
            <a:r>
              <a:rPr lang="en-GB" dirty="0" err="1"/>
              <a:t>ydi’r</a:t>
            </a:r>
            <a:r>
              <a:rPr lang="en-GB" dirty="0"/>
              <a:t> </a:t>
            </a:r>
            <a:r>
              <a:rPr lang="en-GB" dirty="0" err="1"/>
              <a:t>gwahaniaeth</a:t>
            </a:r>
            <a:r>
              <a:rPr lang="en-GB" dirty="0"/>
              <a:t>?</a:t>
            </a:r>
          </a:p>
        </p:txBody>
      </p:sp>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Senedd Cymru a Llywodraeth Cymru</a:t>
            </a:r>
            <a:endParaRPr lang="en-GB" dirty="0"/>
          </a:p>
        </p:txBody>
      </p:sp>
      <p:pic>
        <p:nvPicPr>
          <p:cNvPr id="6" name="Picture Placeholder 5">
            <a:extLst>
              <a:ext uri="{FF2B5EF4-FFF2-40B4-BE49-F238E27FC236}">
                <a16:creationId xmlns:a16="http://schemas.microsoft.com/office/drawing/2014/main" id="{63F213D3-ACEB-4A11-85E9-2D78BF65210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19152" cy="6866312"/>
          </a:xfrm>
        </p:spPr>
      </p:pic>
      <p:pic>
        <p:nvPicPr>
          <p:cNvPr id="7" name="Picture Placeholder 5">
            <a:extLst>
              <a:ext uri="{FF2B5EF4-FFF2-40B4-BE49-F238E27FC236}">
                <a16:creationId xmlns:a16="http://schemas.microsoft.com/office/drawing/2014/main" id="{1ED467DA-D376-3F45-B30F-A0644F898C5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5" cstate="email">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4116904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a:xfrm>
            <a:off x="371475" y="244295"/>
            <a:ext cx="6121763" cy="1221985"/>
          </a:xfrm>
        </p:spPr>
        <p:txBody>
          <a:bodyPr/>
          <a:lstStyle/>
          <a:p>
            <a:br>
              <a:rPr lang="en-GB" dirty="0"/>
            </a:br>
            <a:br>
              <a:rPr lang="en-GB" dirty="0"/>
            </a:br>
            <a:r>
              <a:rPr lang="en-GB" dirty="0" err="1"/>
              <a:t>Llywodraeth</a:t>
            </a:r>
            <a:r>
              <a:rPr lang="en-GB" dirty="0"/>
              <a:t> Cymru</a:t>
            </a:r>
            <a:br>
              <a:rPr lang="en-GB" dirty="0"/>
            </a:br>
            <a:endParaRPr lang="en-GB" dirty="0"/>
          </a:p>
        </p:txBody>
      </p:sp>
      <p:pic>
        <p:nvPicPr>
          <p:cNvPr id="16" name="Picture Placeholder 15">
            <a:extLst>
              <a:ext uri="{FF2B5EF4-FFF2-40B4-BE49-F238E27FC236}">
                <a16:creationId xmlns:a16="http://schemas.microsoft.com/office/drawing/2014/main" id="{C39313B8-122B-487A-8742-37556758BCA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527"/>
          <a:stretch/>
        </p:blipFill>
        <p:spPr>
          <a:xfrm>
            <a:off x="5688088" y="0"/>
            <a:ext cx="6519152" cy="6866312"/>
          </a:xfrm>
        </p:spPr>
      </p:pic>
      <p:sp>
        <p:nvSpPr>
          <p:cNvPr id="4" name="Dalfan Testun 3">
            <a:extLst>
              <a:ext uri="{FF2B5EF4-FFF2-40B4-BE49-F238E27FC236}">
                <a16:creationId xmlns:a16="http://schemas.microsoft.com/office/drawing/2014/main" id="{6AA78870-52F6-4CD6-B385-45F43A3812B7}"/>
              </a:ext>
            </a:extLst>
          </p:cNvPr>
          <p:cNvSpPr>
            <a:spLocks noGrp="1"/>
          </p:cNvSpPr>
          <p:nvPr>
            <p:ph type="body" sz="quarter" idx="12"/>
          </p:nvPr>
        </p:nvSpPr>
        <p:spPr/>
        <p:txBody>
          <a:bodyPr/>
          <a:lstStyle/>
          <a:p>
            <a:r>
              <a:rPr lang="cy-GB" sz="1600" b="0" i="0" strike="noStrike" cap="none" spc="0" baseline="0" dirty="0">
                <a:solidFill>
                  <a:srgbClr val="414042"/>
                </a:solidFill>
                <a:effectLst/>
                <a:latin typeface="Montserrat Light"/>
                <a:ea typeface="Montserrat Light"/>
                <a:cs typeface="Montserrat Light"/>
              </a:rPr>
              <a:t>Mae’n cael ei ffurfio ar ôl etholiad ac mae'n cynnwys un blaid wleidyddol neu glymblaid o bleidiau gwleidyddol a gynrychiolir yn y Senedd. </a:t>
            </a:r>
          </a:p>
          <a:p>
            <a:endParaRPr lang="cy-GB" dirty="0">
              <a:solidFill>
                <a:srgbClr val="414042"/>
              </a:solidFill>
              <a:latin typeface="Montserrat Light"/>
              <a:ea typeface="Montserrat Light"/>
              <a:cs typeface="Montserrat Light"/>
            </a:endParaRPr>
          </a:p>
          <a:p>
            <a:r>
              <a:rPr lang="cy-GB" sz="1600" b="0" i="0" strike="noStrike" cap="none" spc="0" baseline="0" dirty="0">
                <a:solidFill>
                  <a:srgbClr val="414042"/>
                </a:solidFill>
                <a:effectLst/>
                <a:latin typeface="Montserrat Light"/>
                <a:ea typeface="Montserrat Light"/>
                <a:cs typeface="Montserrat Light"/>
              </a:rPr>
              <a:t>Mae Llywodraeth Cymru yn gwario arian ar wasanaethau cyhoeddus Cymru ac yn eu cynnal. Mae’n gwneud penderfyniadau sy'n effeithio ar bawb yng Nghymru.  </a:t>
            </a:r>
          </a:p>
          <a:p>
            <a:endParaRPr lang="en-GB" dirty="0"/>
          </a:p>
        </p:txBody>
      </p:sp>
      <p:pic>
        <p:nvPicPr>
          <p:cNvPr id="5" name="Picture Placeholder 15">
            <a:extLst>
              <a:ext uri="{FF2B5EF4-FFF2-40B4-BE49-F238E27FC236}">
                <a16:creationId xmlns:a16="http://schemas.microsoft.com/office/drawing/2014/main" id="{60FF8DC1-64C6-BB40-97BD-13613D85BBD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978474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br>
              <a:rPr lang="en-GB" dirty="0"/>
            </a:br>
            <a:br>
              <a:rPr lang="en-GB" dirty="0"/>
            </a:br>
            <a:r>
              <a:rPr lang="en-GB" dirty="0"/>
              <a:t>Senedd Cymru</a:t>
            </a:r>
            <a:br>
              <a:rPr lang="en-GB" dirty="0"/>
            </a:br>
            <a:endParaRPr lang="en-GB" dirty="0"/>
          </a:p>
        </p:txBody>
      </p:sp>
      <p:sp>
        <p:nvSpPr>
          <p:cNvPr id="8" name="Blwch Testun 7">
            <a:extLst>
              <a:ext uri="{FF2B5EF4-FFF2-40B4-BE49-F238E27FC236}">
                <a16:creationId xmlns:a16="http://schemas.microsoft.com/office/drawing/2014/main" id="{F8BA491B-092A-4F9F-814C-C36FB3C5F2E3}"/>
              </a:ext>
            </a:extLst>
          </p:cNvPr>
          <p:cNvSpPr txBox="1"/>
          <p:nvPr/>
        </p:nvSpPr>
        <p:spPr>
          <a:xfrm>
            <a:off x="290945" y="2006594"/>
            <a:ext cx="5463310" cy="2664704"/>
          </a:xfrm>
          <a:prstGeom prst="rect">
            <a:avLst/>
          </a:prstGeom>
          <a:noFill/>
        </p:spPr>
        <p:txBody>
          <a:bodyPr wrap="square">
            <a:spAutoFit/>
          </a:body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cy-GB" sz="1800" b="0" i="0" u="none" strike="noStrike" kern="1200" cap="none" spc="0" normalizeH="0" baseline="0" noProof="0" dirty="0">
                <a:ln>
                  <a:noFill/>
                </a:ln>
                <a:solidFill>
                  <a:srgbClr val="414042"/>
                </a:solidFill>
                <a:effectLst/>
                <a:uLnTx/>
                <a:uFillTx/>
                <a:latin typeface="Montserrat Light"/>
                <a:ea typeface="Montserrat Light"/>
                <a:cs typeface="Montserrat Light"/>
              </a:rPr>
              <a:t>Mae Senedd Cymru yn deddfu ar gyfer Cymru, gan wirio'r gwariant a'r penderfyniadau a wneir gan Lywodraeth Cymru.</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cy-GB" sz="1800" b="0" i="0" u="none" strike="noStrike" kern="1200" cap="none" spc="0" normalizeH="0" baseline="0" noProof="0" dirty="0">
                <a:ln>
                  <a:noFill/>
                </a:ln>
                <a:solidFill>
                  <a:srgbClr val="414042"/>
                </a:solidFill>
                <a:effectLst/>
                <a:uLnTx/>
                <a:uFillTx/>
                <a:latin typeface="Montserrat Light"/>
                <a:ea typeface="Montserrat Light"/>
                <a:cs typeface="Montserrat Light"/>
              </a:rPr>
              <a:t>Oherwydd ein gwaith yn “dwyn Llywodraeth Cymru i gyfrif” rhaid i unrhyw benderfyniadau y mae'r Llywodraeth am eu gwneud sy'n effeithio ar bobl Cymru gael eu gwneud er y budd gorau i bobl Cymru. </a:t>
            </a:r>
          </a:p>
        </p:txBody>
      </p:sp>
      <p:sp>
        <p:nvSpPr>
          <p:cNvPr id="4" name="Picture Placeholder 3">
            <a:extLst>
              <a:ext uri="{FF2B5EF4-FFF2-40B4-BE49-F238E27FC236}">
                <a16:creationId xmlns:a16="http://schemas.microsoft.com/office/drawing/2014/main" id="{1ADAF0F0-75C7-C141-8ADF-B441063CAA40}"/>
              </a:ext>
            </a:extLst>
          </p:cNvPr>
          <p:cNvSpPr>
            <a:spLocks noGrp="1"/>
          </p:cNvSpPr>
          <p:nvPr>
            <p:ph type="pic" sz="quarter" idx="10"/>
          </p:nvPr>
        </p:nvSpPr>
        <p:spPr/>
      </p:sp>
      <p:pic>
        <p:nvPicPr>
          <p:cNvPr id="9" name="Picture Placeholder 15">
            <a:extLst>
              <a:ext uri="{FF2B5EF4-FFF2-40B4-BE49-F238E27FC236}">
                <a16:creationId xmlns:a16="http://schemas.microsoft.com/office/drawing/2014/main" id="{BD3F738F-7CD9-C245-A7B2-4A9F9D3B9F3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1015032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br>
              <a:rPr lang="en-GB" dirty="0"/>
            </a:br>
            <a:br>
              <a:rPr lang="en-GB" dirty="0"/>
            </a:br>
            <a:r>
              <a:rPr lang="en-GB" dirty="0"/>
              <a:t>Senedd Cymru</a:t>
            </a:r>
            <a:br>
              <a:rPr lang="en-GB" dirty="0"/>
            </a:br>
            <a:endParaRPr lang="en-GB" dirty="0"/>
          </a:p>
        </p:txBody>
      </p:sp>
      <p:sp>
        <p:nvSpPr>
          <p:cNvPr id="4" name="Dalfan Testun 3">
            <a:extLst>
              <a:ext uri="{FF2B5EF4-FFF2-40B4-BE49-F238E27FC236}">
                <a16:creationId xmlns:a16="http://schemas.microsoft.com/office/drawing/2014/main" id="{1773248A-FDDA-49F8-A429-9F9CCC06A7C0}"/>
              </a:ext>
            </a:extLst>
          </p:cNvPr>
          <p:cNvSpPr>
            <a:spLocks noGrp="1"/>
          </p:cNvSpPr>
          <p:nvPr>
            <p:ph type="body" sz="quarter" idx="12"/>
          </p:nvPr>
        </p:nvSpPr>
        <p:spPr>
          <a:xfrm>
            <a:off x="371475" y="2305519"/>
            <a:ext cx="5851428" cy="3816350"/>
          </a:xfrm>
        </p:spPr>
        <p:txBody>
          <a:body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cy-GB" sz="2000" b="0" i="0" u="none" strike="noStrike" kern="1200" cap="none" spc="0" normalizeH="0" baseline="0" noProof="0" dirty="0">
                <a:ln>
                  <a:noFill/>
                </a:ln>
                <a:solidFill>
                  <a:srgbClr val="414042"/>
                </a:solidFill>
                <a:effectLst/>
                <a:uLnTx/>
                <a:uFillTx/>
                <a:latin typeface="Montserrat Light"/>
                <a:ea typeface="Montserrat Light"/>
                <a:cs typeface="Montserrat Light"/>
              </a:rPr>
              <a:t>Ei brif rôl yw:</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cy-GB" sz="2000" b="0" i="0" u="none" strike="noStrike" kern="1200" cap="none" spc="0" normalizeH="0" baseline="0" noProof="0" dirty="0">
                <a:ln>
                  <a:noFill/>
                </a:ln>
                <a:solidFill>
                  <a:srgbClr val="414042"/>
                </a:solidFill>
                <a:effectLst/>
                <a:uLnTx/>
                <a:uFillTx/>
                <a:latin typeface="Montserrat Light"/>
                <a:ea typeface="Montserrat Light"/>
                <a:cs typeface="Montserrat Light"/>
              </a:rPr>
              <a:t>cynrychioli Cymru a'i phobl</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cy-GB" sz="2000" b="0" i="0" u="none" strike="noStrike" kern="1200" cap="none" spc="0" normalizeH="0" baseline="0" noProof="0" dirty="0">
                <a:ln>
                  <a:noFill/>
                </a:ln>
                <a:solidFill>
                  <a:srgbClr val="414042"/>
                </a:solidFill>
                <a:effectLst/>
                <a:uLnTx/>
                <a:uFillTx/>
                <a:latin typeface="Montserrat Light"/>
                <a:ea typeface="Montserrat Light"/>
                <a:cs typeface="Montserrat Light"/>
              </a:rPr>
              <a:t>deddfu ar gyfer Cymru</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cy-GB" sz="2000" b="0" i="0" u="none" strike="noStrike" kern="1200" cap="none" spc="0" normalizeH="0" baseline="0" noProof="0" dirty="0">
                <a:ln>
                  <a:noFill/>
                </a:ln>
                <a:solidFill>
                  <a:srgbClr val="414042"/>
                </a:solidFill>
                <a:effectLst/>
                <a:uLnTx/>
                <a:uFillTx/>
                <a:latin typeface="Montserrat Light"/>
                <a:ea typeface="Montserrat Light"/>
                <a:cs typeface="Montserrat Light"/>
              </a:rPr>
              <a:t>cytuno ar drethi yng Nghymru</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cy-GB" sz="2000" b="0" i="0" u="none" strike="noStrike" kern="1200" cap="none" spc="0" normalizeH="0" baseline="0" noProof="0" dirty="0">
                <a:ln>
                  <a:noFill/>
                </a:ln>
                <a:solidFill>
                  <a:srgbClr val="414042"/>
                </a:solidFill>
                <a:effectLst/>
                <a:uLnTx/>
                <a:uFillTx/>
                <a:latin typeface="Montserrat Light"/>
                <a:ea typeface="Montserrat Light"/>
                <a:cs typeface="Montserrat Light"/>
              </a:rPr>
              <a:t>dwyn Llywodraeth Cymru i gyfrif</a:t>
            </a:r>
          </a:p>
          <a:p>
            <a:endParaRPr lang="en-GB" dirty="0"/>
          </a:p>
        </p:txBody>
      </p:sp>
      <p:sp>
        <p:nvSpPr>
          <p:cNvPr id="5" name="Picture Placeholder 4">
            <a:extLst>
              <a:ext uri="{FF2B5EF4-FFF2-40B4-BE49-F238E27FC236}">
                <a16:creationId xmlns:a16="http://schemas.microsoft.com/office/drawing/2014/main" id="{568B4923-2C0A-7B4D-BCC8-4B3BB227FE22}"/>
              </a:ext>
            </a:extLst>
          </p:cNvPr>
          <p:cNvSpPr>
            <a:spLocks noGrp="1"/>
          </p:cNvSpPr>
          <p:nvPr>
            <p:ph type="pic" sz="quarter" idx="10"/>
          </p:nvPr>
        </p:nvSpPr>
        <p:spPr/>
      </p:sp>
      <p:pic>
        <p:nvPicPr>
          <p:cNvPr id="7" name="Picture Placeholder 15">
            <a:extLst>
              <a:ext uri="{FF2B5EF4-FFF2-40B4-BE49-F238E27FC236}">
                <a16:creationId xmlns:a16="http://schemas.microsoft.com/office/drawing/2014/main" id="{AF65CDAD-6F58-D54B-A981-96C66DE10DF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3615309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a:xfrm>
            <a:off x="262030" y="370413"/>
            <a:ext cx="6121763" cy="1221985"/>
          </a:xfrm>
        </p:spPr>
        <p:txBody>
          <a:bodyPr/>
          <a:lstStyle/>
          <a:p>
            <a:br>
              <a:rPr lang="en-GB" dirty="0"/>
            </a:br>
            <a:r>
              <a:rPr lang="en-GB" dirty="0"/>
              <a:t>Sut y </a:t>
            </a:r>
            <a:r>
              <a:rPr lang="en-GB" dirty="0" err="1"/>
              <a:t>mae’r</a:t>
            </a:r>
            <a:r>
              <a:rPr lang="en-GB" dirty="0"/>
              <a:t> Senedd </a:t>
            </a:r>
            <a:r>
              <a:rPr lang="en-GB" dirty="0" err="1"/>
              <a:t>yn</a:t>
            </a:r>
            <a:r>
              <a:rPr lang="en-GB" dirty="0"/>
              <a:t> </a:t>
            </a:r>
            <a:r>
              <a:rPr lang="en-GB" dirty="0" err="1"/>
              <a:t>dwyn</a:t>
            </a:r>
            <a:r>
              <a:rPr lang="en-GB" dirty="0"/>
              <a:t> </a:t>
            </a:r>
            <a:r>
              <a:rPr lang="en-GB" dirty="0" err="1"/>
              <a:t>Llywodraeth</a:t>
            </a:r>
            <a:r>
              <a:rPr lang="en-GB" dirty="0"/>
              <a:t> Cymru </a:t>
            </a:r>
            <a:r>
              <a:rPr lang="en-GB" dirty="0" err="1"/>
              <a:t>i</a:t>
            </a:r>
            <a:r>
              <a:rPr lang="en-GB" dirty="0"/>
              <a:t> </a:t>
            </a:r>
            <a:r>
              <a:rPr lang="en-GB" dirty="0" err="1"/>
              <a:t>gyfrif</a:t>
            </a:r>
            <a:r>
              <a:rPr lang="en-GB" dirty="0"/>
              <a:t>?</a:t>
            </a:r>
            <a:br>
              <a:rPr lang="en-GB" dirty="0"/>
            </a:br>
            <a:endParaRPr lang="en-GB" dirty="0"/>
          </a:p>
        </p:txBody>
      </p:sp>
      <p:sp>
        <p:nvSpPr>
          <p:cNvPr id="6" name="Blwch Testun 5">
            <a:extLst>
              <a:ext uri="{FF2B5EF4-FFF2-40B4-BE49-F238E27FC236}">
                <a16:creationId xmlns:a16="http://schemas.microsoft.com/office/drawing/2014/main" id="{5742BFC3-DDD2-4AA2-BD0C-6C70529784E1}"/>
              </a:ext>
            </a:extLst>
          </p:cNvPr>
          <p:cNvSpPr txBox="1"/>
          <p:nvPr/>
        </p:nvSpPr>
        <p:spPr>
          <a:xfrm>
            <a:off x="131015" y="2376276"/>
            <a:ext cx="5688088" cy="3046988"/>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cy-GB" sz="1800" b="0" i="0" strike="noStrike" cap="none" spc="0" baseline="0" dirty="0">
                <a:solidFill>
                  <a:srgbClr val="414042"/>
                </a:solidFill>
                <a:effectLst/>
                <a:latin typeface="Montserrat Light"/>
                <a:ea typeface="Montserrat Light"/>
                <a:cs typeface="Montserrat Light"/>
              </a:rPr>
              <a:t>Mae Aelodau o'r Senedd yn nodi pryderon yn eu hetholaethau</a:t>
            </a:r>
          </a:p>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r>
              <a:rPr lang="cy-GB" sz="1800" b="0" i="0" strike="noStrike" cap="none" spc="0" baseline="0" dirty="0">
                <a:solidFill>
                  <a:srgbClr val="414042"/>
                </a:solidFill>
                <a:effectLst/>
                <a:latin typeface="Montserrat Light"/>
                <a:ea typeface="Montserrat Light"/>
                <a:cs typeface="Montserrat Light"/>
              </a:rPr>
              <a:t>Maen nhw’n gofyn cwestiynau yn y Cyfarfod Llawn</a:t>
            </a:r>
          </a:p>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endParaRPr lang="en-US" sz="1800" dirty="0"/>
          </a:p>
          <a:p>
            <a:pPr marL="285750" indent="-228600">
              <a:lnSpc>
                <a:spcPct val="90000"/>
              </a:lnSpc>
              <a:spcAft>
                <a:spcPts val="600"/>
              </a:spcAft>
              <a:buFont typeface="Arial" panose="020B0604020202020204" pitchFamily="34" charset="0"/>
              <a:buChar char="•"/>
            </a:pPr>
            <a:r>
              <a:rPr lang="cy-GB" sz="1800" b="0" i="0" strike="noStrike" cap="none" spc="0" baseline="0" dirty="0">
                <a:solidFill>
                  <a:srgbClr val="414042"/>
                </a:solidFill>
                <a:effectLst/>
                <a:latin typeface="Montserrat Light"/>
                <a:ea typeface="Montserrat Light"/>
                <a:cs typeface="Montserrat Light"/>
              </a:rPr>
              <a:t>Maen nhw’n craffu ar gyfreithiau a pholisïau o fewn Pwyllgorau</a:t>
            </a:r>
          </a:p>
        </p:txBody>
      </p:sp>
      <p:sp>
        <p:nvSpPr>
          <p:cNvPr id="4" name="Picture Placeholder 3">
            <a:extLst>
              <a:ext uri="{FF2B5EF4-FFF2-40B4-BE49-F238E27FC236}">
                <a16:creationId xmlns:a16="http://schemas.microsoft.com/office/drawing/2014/main" id="{0A67B046-81C4-EF49-A298-0CDF554CB88D}"/>
              </a:ext>
            </a:extLst>
          </p:cNvPr>
          <p:cNvSpPr>
            <a:spLocks noGrp="1"/>
          </p:cNvSpPr>
          <p:nvPr>
            <p:ph type="pic" sz="quarter" idx="10"/>
          </p:nvPr>
        </p:nvSpPr>
        <p:spPr/>
      </p:sp>
      <p:pic>
        <p:nvPicPr>
          <p:cNvPr id="7" name="Picture Placeholder 15">
            <a:extLst>
              <a:ext uri="{FF2B5EF4-FFF2-40B4-BE49-F238E27FC236}">
                <a16:creationId xmlns:a16="http://schemas.microsoft.com/office/drawing/2014/main" id="{B46BA1C6-E9EA-274E-B6BA-673516FAB4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642317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itl 7">
            <a:extLst>
              <a:ext uri="{FF2B5EF4-FFF2-40B4-BE49-F238E27FC236}">
                <a16:creationId xmlns:a16="http://schemas.microsoft.com/office/drawing/2014/main" id="{C5E5107C-9566-4360-B5D2-B75885452E5F}"/>
              </a:ext>
            </a:extLst>
          </p:cNvPr>
          <p:cNvSpPr>
            <a:spLocks noGrp="1"/>
          </p:cNvSpPr>
          <p:nvPr>
            <p:ph type="title"/>
          </p:nvPr>
        </p:nvSpPr>
        <p:spPr>
          <a:xfrm>
            <a:off x="371475" y="865028"/>
            <a:ext cx="5930893" cy="2702245"/>
          </a:xfrm>
        </p:spPr>
        <p:txBody>
          <a:bodyPr/>
          <a:lstStyle/>
          <a:p>
            <a:r>
              <a:rPr lang="cy-GB" sz="4400" b="1" dirty="0">
                <a:latin typeface="Montserrat" panose="00000500000000000000" pitchFamily="2" charset="0"/>
              </a:rPr>
              <a:t>Gall fy mhleidlais i wneud gwahaniaeth. </a:t>
            </a:r>
            <a:endParaRPr lang="en-GB" sz="4400" b="1" dirty="0">
              <a:latin typeface="Montserrat" panose="00000500000000000000" pitchFamily="2" charset="0"/>
            </a:endParaRPr>
          </a:p>
        </p:txBody>
      </p:sp>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Dalfan Testun 9">
            <a:extLst>
              <a:ext uri="{FF2B5EF4-FFF2-40B4-BE49-F238E27FC236}">
                <a16:creationId xmlns:a16="http://schemas.microsoft.com/office/drawing/2014/main" id="{6A7C9411-31AF-4B3A-AC32-7D674F2C2377}"/>
              </a:ext>
            </a:extLst>
          </p:cNvPr>
          <p:cNvSpPr>
            <a:spLocks noGrp="1"/>
          </p:cNvSpPr>
          <p:nvPr>
            <p:ph type="body" sz="quarter" idx="12"/>
          </p:nvPr>
        </p:nvSpPr>
        <p:spPr>
          <a:xfrm>
            <a:off x="371475" y="4432300"/>
            <a:ext cx="5403850" cy="1336675"/>
          </a:xfrm>
        </p:spPr>
        <p:txBody>
          <a:bodyPr/>
          <a:lstStyle/>
          <a:p>
            <a:r>
              <a:rPr lang="cy-GB" sz="3600" b="1" i="0" dirty="0">
                <a:solidFill>
                  <a:srgbClr val="C9187E"/>
                </a:solidFill>
              </a:rPr>
              <a:t>Testun trafod</a:t>
            </a:r>
          </a:p>
        </p:txBody>
      </p:sp>
    </p:spTree>
    <p:extLst>
      <p:ext uri="{BB962C8B-B14F-4D97-AF65-F5344CB8AC3E}">
        <p14:creationId xmlns:p14="http://schemas.microsoft.com/office/powerpoint/2010/main" val="3421201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Sut mae fy mhleidlais yn gweithio?</a:t>
            </a:r>
            <a:endParaRPr lang="en-GB" dirty="0"/>
          </a:p>
        </p:txBody>
      </p:sp>
      <p:pic>
        <p:nvPicPr>
          <p:cNvPr id="6" name="Picture Placeholder 5">
            <a:extLst>
              <a:ext uri="{FF2B5EF4-FFF2-40B4-BE49-F238E27FC236}">
                <a16:creationId xmlns:a16="http://schemas.microsoft.com/office/drawing/2014/main" id="{F6A269CB-CD32-4AAD-A71F-57DC2FD16D1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3" name="Dalfan Testun 2">
            <a:extLst>
              <a:ext uri="{FF2B5EF4-FFF2-40B4-BE49-F238E27FC236}">
                <a16:creationId xmlns:a16="http://schemas.microsoft.com/office/drawing/2014/main" id="{C65B0884-4233-4812-8B0D-9A01022E09EE}"/>
              </a:ext>
            </a:extLst>
          </p:cNvPr>
          <p:cNvSpPr>
            <a:spLocks noGrp="1"/>
          </p:cNvSpPr>
          <p:nvPr>
            <p:ph type="body" sz="quarter" idx="12"/>
          </p:nvPr>
        </p:nvSpPr>
        <p:spPr/>
        <p:txBody>
          <a:bodyPr/>
          <a:lstStyle/>
          <a:p>
            <a:r>
              <a:rPr lang="en-GB" sz="2800" dirty="0"/>
              <a:t>Dy </a:t>
            </a:r>
            <a:r>
              <a:rPr lang="en-GB" sz="2800" dirty="0" err="1"/>
              <a:t>lais</a:t>
            </a:r>
            <a:r>
              <a:rPr lang="en-GB" sz="2800" dirty="0"/>
              <a:t>, </a:t>
            </a:r>
            <a:r>
              <a:rPr lang="en-GB" sz="2800" dirty="0" err="1"/>
              <a:t>dy</a:t>
            </a:r>
            <a:r>
              <a:rPr lang="en-GB" sz="2800" dirty="0"/>
              <a:t> Senedd, </a:t>
            </a:r>
            <a:r>
              <a:rPr lang="en-GB" sz="2800" dirty="0" err="1"/>
              <a:t>dy</a:t>
            </a:r>
            <a:r>
              <a:rPr lang="en-GB" sz="2800" dirty="0"/>
              <a:t> </a:t>
            </a:r>
            <a:r>
              <a:rPr lang="en-GB" sz="2800" dirty="0" err="1"/>
              <a:t>Gymru</a:t>
            </a:r>
            <a:endParaRPr lang="en-GB" sz="2800" dirty="0"/>
          </a:p>
          <a:p>
            <a:endParaRPr lang="en-GB" dirty="0"/>
          </a:p>
        </p:txBody>
      </p:sp>
    </p:spTree>
    <p:extLst>
      <p:ext uri="{BB962C8B-B14F-4D97-AF65-F5344CB8AC3E}">
        <p14:creationId xmlns:p14="http://schemas.microsoft.com/office/powerpoint/2010/main" val="28602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p:txBody>
          <a:bodyPr/>
          <a:lstStyle/>
          <a:p>
            <a:pPr>
              <a:lnSpc>
                <a:spcPct val="100000"/>
              </a:lnSpc>
            </a:pPr>
            <a:r>
              <a:rPr lang="cy-GB" sz="1600" b="0" i="0" strike="noStrike" cap="none" spc="0" baseline="0">
                <a:solidFill>
                  <a:srgbClr val="414042"/>
                </a:solidFill>
                <a:effectLst/>
                <a:latin typeface="Montserrat Light"/>
                <a:ea typeface="Montserrat Light"/>
                <a:cs typeface="Montserrat Light"/>
              </a:rPr>
              <a:t>Ar 6 Mai, bydd pobl Cymru yn pleidleisio i ethol Aelodau newydd o’r Senedd, a bydd y blaid neu’r pleidiau sydd â’r nifer fwyaf o seddi yn y Senedd fel arfer yn ffurfio Llywodraeth Cymru am y pum mlynedd nesaf.</a:t>
            </a:r>
          </a:p>
          <a:p>
            <a:pPr>
              <a:lnSpc>
                <a:spcPct val="100000"/>
              </a:lnSpc>
            </a:pPr>
            <a:endParaRPr lang="en-GB" sz="1600"/>
          </a:p>
          <a:p>
            <a:pPr>
              <a:lnSpc>
                <a:spcPct val="100000"/>
              </a:lnSpc>
            </a:pPr>
            <a:r>
              <a:rPr lang="cy-GB" sz="1600" b="1" i="0" strike="noStrike" cap="none" spc="0" baseline="0">
                <a:solidFill>
                  <a:srgbClr val="414042"/>
                </a:solidFill>
                <a:effectLst/>
                <a:latin typeface="Montserrat Light"/>
                <a:ea typeface="Montserrat Light"/>
                <a:cs typeface="Montserrat Light"/>
              </a:rPr>
              <a:t>Yn ystod etholiad y Senedd, mae gan bobl Cymru ddwy bleidlais</a:t>
            </a:r>
            <a:r>
              <a:rPr lang="cy-GB" sz="1600" b="0" i="0" strike="noStrike" cap="none" spc="0" baseline="0">
                <a:solidFill>
                  <a:srgbClr val="414042"/>
                </a:solidFill>
                <a:effectLst/>
                <a:latin typeface="Montserrat Light"/>
                <a:ea typeface="Montserrat Light"/>
                <a:cs typeface="Montserrat Light"/>
              </a:rPr>
              <a:t>.</a:t>
            </a:r>
          </a:p>
          <a:p>
            <a:pPr marL="0" indent="0">
              <a:lnSpc>
                <a:spcPct val="100000"/>
              </a:lnSpc>
              <a:buNone/>
            </a:pPr>
            <a:endParaRPr lang="en-GB" sz="1600"/>
          </a:p>
          <a:p>
            <a:endParaRPr lang="en-GB"/>
          </a:p>
        </p:txBody>
      </p:sp>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r>
              <a:rPr lang="en-GB"/>
              <a:t>Sut </a:t>
            </a:r>
            <a:r>
              <a:rPr lang="en-GB" err="1"/>
              <a:t>mae</a:t>
            </a:r>
            <a:r>
              <a:rPr lang="en-GB"/>
              <a:t> </a:t>
            </a:r>
            <a:r>
              <a:rPr lang="en-GB" err="1"/>
              <a:t>fy</a:t>
            </a:r>
            <a:r>
              <a:rPr lang="en-GB"/>
              <a:t> </a:t>
            </a:r>
            <a:r>
              <a:rPr lang="en-GB" err="1"/>
              <a:t>mhleidlais</a:t>
            </a:r>
            <a:r>
              <a:rPr lang="en-GB"/>
              <a:t> </a:t>
            </a:r>
            <a:r>
              <a:rPr lang="en-GB" err="1"/>
              <a:t>yn</a:t>
            </a:r>
            <a:r>
              <a:rPr lang="en-GB"/>
              <a:t> </a:t>
            </a:r>
            <a:r>
              <a:rPr lang="en-GB" err="1"/>
              <a:t>gweithio</a:t>
            </a:r>
            <a:r>
              <a:rPr lang="en-GB"/>
              <a:t>?</a:t>
            </a:r>
          </a:p>
        </p:txBody>
      </p:sp>
      <p:sp>
        <p:nvSpPr>
          <p:cNvPr id="3" name="Picture Placeholder 2">
            <a:extLst>
              <a:ext uri="{FF2B5EF4-FFF2-40B4-BE49-F238E27FC236}">
                <a16:creationId xmlns:a16="http://schemas.microsoft.com/office/drawing/2014/main" id="{A0E09B4D-551A-40D1-A8D7-F3EF9EB14D60}"/>
              </a:ext>
            </a:extLst>
          </p:cNvPr>
          <p:cNvSpPr>
            <a:spLocks noGrp="1"/>
          </p:cNvSpPr>
          <p:nvPr>
            <p:ph type="pic" sz="quarter" idx="10"/>
          </p:nvPr>
        </p:nvSpPr>
        <p:spPr/>
      </p:sp>
      <p:pic>
        <p:nvPicPr>
          <p:cNvPr id="6" name="Picture Placeholder 5">
            <a:extLst>
              <a:ext uri="{FF2B5EF4-FFF2-40B4-BE49-F238E27FC236}">
                <a16:creationId xmlns:a16="http://schemas.microsoft.com/office/drawing/2014/main" id="{3E40E142-D503-40B3-9A18-CC27AB3749D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4149403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602179-52ED-4743-BD32-98977966AE2A}"/>
              </a:ext>
            </a:extLst>
          </p:cNvPr>
          <p:cNvSpPr>
            <a:spLocks noGrp="1"/>
          </p:cNvSpPr>
          <p:nvPr>
            <p:ph type="body" sz="quarter" idx="12"/>
          </p:nvPr>
        </p:nvSpPr>
        <p:spPr>
          <a:xfrm>
            <a:off x="371475" y="1952625"/>
            <a:ext cx="5288588" cy="3816350"/>
          </a:xfrm>
        </p:spPr>
        <p:txBody>
          <a:bodyPr/>
          <a:lstStyle/>
          <a:p>
            <a:pPr marL="0" indent="0">
              <a:lnSpc>
                <a:spcPct val="100000"/>
              </a:lnSpc>
              <a:buNone/>
            </a:pPr>
            <a:r>
              <a:rPr lang="cy-GB" sz="1600" b="0" i="0" strike="noStrike" cap="none" spc="0" baseline="0">
                <a:solidFill>
                  <a:srgbClr val="414042"/>
                </a:solidFill>
                <a:effectLst/>
                <a:latin typeface="Montserrat Light"/>
                <a:ea typeface="Montserrat Light"/>
                <a:cs typeface="Montserrat Light"/>
              </a:rPr>
              <a:t>Mae un bleidlais ar gyfer Aelod etholaethol o’r Senedd sy’n cynrychioli eich </a:t>
            </a:r>
            <a:r>
              <a:rPr lang="cy-GB" sz="1600" b="1" i="0" strike="noStrike" cap="none" spc="0" baseline="0">
                <a:solidFill>
                  <a:srgbClr val="414042"/>
                </a:solidFill>
                <a:effectLst/>
                <a:latin typeface="Montserrat Light"/>
                <a:ea typeface="Montserrat Light"/>
                <a:cs typeface="Montserrat Light"/>
              </a:rPr>
              <a:t>ardal leol</a:t>
            </a:r>
            <a:r>
              <a:rPr lang="cy-GB" sz="1600" b="0" i="0" strike="noStrike" cap="none" spc="0" baseline="0">
                <a:solidFill>
                  <a:srgbClr val="414042"/>
                </a:solidFill>
                <a:effectLst/>
                <a:latin typeface="Montserrat Light"/>
                <a:ea typeface="Montserrat Light"/>
                <a:cs typeface="Montserrat Light"/>
              </a:rPr>
              <a:t>.</a:t>
            </a:r>
          </a:p>
          <a:p>
            <a:pPr marL="0" indent="0">
              <a:lnSpc>
                <a:spcPct val="100000"/>
              </a:lnSpc>
              <a:buNone/>
            </a:pPr>
            <a:endParaRPr lang="en-GB" sz="1600"/>
          </a:p>
          <a:p>
            <a:pPr marL="0" indent="0">
              <a:lnSpc>
                <a:spcPct val="100000"/>
              </a:lnSpc>
              <a:buNone/>
            </a:pPr>
            <a:r>
              <a:rPr lang="cy-GB" sz="1600" b="0" i="0" strike="noStrike" cap="none" spc="0" baseline="0">
                <a:solidFill>
                  <a:srgbClr val="414042"/>
                </a:solidFill>
                <a:effectLst/>
                <a:latin typeface="Montserrat Light"/>
                <a:ea typeface="Montserrat Light"/>
                <a:cs typeface="Montserrat Light"/>
              </a:rPr>
              <a:t>Mae Cymru wedi cael ei rhannu’n </a:t>
            </a:r>
            <a:r>
              <a:rPr lang="cy-GB" sz="1600" b="1" i="0" strike="noStrike" cap="none" spc="0" baseline="0">
                <a:solidFill>
                  <a:srgbClr val="414042"/>
                </a:solidFill>
                <a:effectLst/>
                <a:latin typeface="Montserrat Light"/>
                <a:ea typeface="Montserrat Light"/>
                <a:cs typeface="Montserrat Light"/>
              </a:rPr>
              <a:t>40 etholaeth</a:t>
            </a:r>
            <a:r>
              <a:rPr lang="cy-GB" sz="1600" b="0" i="0" strike="noStrike" cap="none" spc="0" baseline="0">
                <a:solidFill>
                  <a:srgbClr val="414042"/>
                </a:solidFill>
                <a:effectLst/>
                <a:latin typeface="Montserrat Light"/>
                <a:ea typeface="Montserrat Light"/>
                <a:cs typeface="Montserrat Light"/>
              </a:rPr>
              <a:t> ac mae Aelod o’r Senedd yn cynrychioli pob etholaeth.  </a:t>
            </a:r>
          </a:p>
          <a:p>
            <a:pPr marL="0" indent="0">
              <a:lnSpc>
                <a:spcPct val="100000"/>
              </a:lnSpc>
              <a:buNone/>
            </a:pPr>
            <a:endParaRPr lang="en-GB" sz="1600"/>
          </a:p>
          <a:p>
            <a:pPr marL="0" indent="0">
              <a:lnSpc>
                <a:spcPct val="100000"/>
              </a:lnSpc>
              <a:buNone/>
            </a:pPr>
            <a:r>
              <a:rPr lang="cy-GB" sz="1600" b="1" i="0" strike="noStrike" cap="none" spc="0" baseline="0">
                <a:solidFill>
                  <a:srgbClr val="414042"/>
                </a:solidFill>
                <a:effectLst/>
                <a:latin typeface="Montserrat Light"/>
                <a:ea typeface="Montserrat Light"/>
                <a:cs typeface="Montserrat Light"/>
              </a:rPr>
              <a:t>Bydd angen i chi roi croes (X) wrth ymyl yr un ymgeisydd rydych chi am bleidleisio drosto. </a:t>
            </a:r>
          </a:p>
          <a:p>
            <a:pPr marL="0" indent="0">
              <a:lnSpc>
                <a:spcPct val="100000"/>
              </a:lnSpc>
              <a:buNone/>
            </a:pPr>
            <a:endParaRPr lang="en-GB" sz="1600" b="1"/>
          </a:p>
        </p:txBody>
      </p:sp>
      <p:sp>
        <p:nvSpPr>
          <p:cNvPr id="4" name="Title 3">
            <a:extLst>
              <a:ext uri="{FF2B5EF4-FFF2-40B4-BE49-F238E27FC236}">
                <a16:creationId xmlns:a16="http://schemas.microsoft.com/office/drawing/2014/main" id="{573A9894-3AAE-4CE7-9760-D6368844657C}"/>
              </a:ext>
            </a:extLst>
          </p:cNvPr>
          <p:cNvSpPr>
            <a:spLocks noGrp="1"/>
          </p:cNvSpPr>
          <p:nvPr>
            <p:ph type="title"/>
          </p:nvPr>
        </p:nvSpPr>
        <p:spPr/>
        <p:txBody>
          <a:bodyPr/>
          <a:lstStyle/>
          <a:p>
            <a:r>
              <a:rPr lang="cy-GB"/>
              <a:t>Eich pleidlais etholaethol</a:t>
            </a:r>
            <a:endParaRPr lang="en-GB"/>
          </a:p>
        </p:txBody>
      </p:sp>
      <p:grpSp>
        <p:nvGrpSpPr>
          <p:cNvPr id="13" name="Group 14">
            <a:extLst>
              <a:ext uri="{FF2B5EF4-FFF2-40B4-BE49-F238E27FC236}">
                <a16:creationId xmlns:a16="http://schemas.microsoft.com/office/drawing/2014/main" id="{53F463BD-1164-42E5-8447-8FE725D0FE1B}"/>
              </a:ext>
            </a:extLst>
          </p:cNvPr>
          <p:cNvGrpSpPr/>
          <p:nvPr>
            <p:custDataLst>
              <p:tags r:id="rId1"/>
            </p:custDataLst>
          </p:nvPr>
        </p:nvGrpSpPr>
        <p:grpSpPr>
          <a:xfrm>
            <a:off x="6843166" y="949760"/>
            <a:ext cx="5169932" cy="4765573"/>
            <a:chOff x="7022068" y="949760"/>
            <a:chExt cx="5169932" cy="4765573"/>
          </a:xfrm>
        </p:grpSpPr>
        <p:sp>
          <p:nvSpPr>
            <p:cNvPr id="16" name="Blwch Testun 4">
              <a:extLst>
                <a:ext uri="{FF2B5EF4-FFF2-40B4-BE49-F238E27FC236}">
                  <a16:creationId xmlns:a16="http://schemas.microsoft.com/office/drawing/2014/main" id="{81C7D157-A819-44C7-83E2-3D814D6A8048}"/>
                </a:ext>
              </a:extLst>
            </p:cNvPr>
            <p:cNvSpPr txBox="1"/>
            <p:nvPr>
              <p:custDataLst>
                <p:tags r:id="rId2"/>
              </p:custDataLst>
            </p:nvPr>
          </p:nvSpPr>
          <p:spPr>
            <a:xfrm>
              <a:off x="9638454" y="949760"/>
              <a:ext cx="1340545" cy="270388"/>
            </a:xfrm>
            <a:prstGeom prst="rect">
              <a:avLst/>
            </a:prstGeom>
            <a:noFill/>
          </p:spPr>
          <p:txBody>
            <a:bodyPr wrap="square" lIns="0" tIns="0" rIns="0" bIns="0" rtlCol="0" anchor="ctr" anchorCtr="0">
              <a:noAutofit/>
            </a:bodyPr>
            <a:lstStyle/>
            <a:p>
              <a:r>
                <a:rPr lang="cy-GB" sz="1400" b="1" i="0" strike="noStrike" cap="none" spc="0" baseline="0">
                  <a:solidFill>
                    <a:srgbClr val="C9187E"/>
                  </a:solidFill>
                  <a:effectLst/>
                  <a:latin typeface="Montserrat"/>
                  <a:ea typeface="Montserrat"/>
                  <a:cs typeface="Montserrat"/>
                </a:rPr>
                <a:t>Gogledd Cymru</a:t>
              </a:r>
              <a:endParaRPr lang="en-GB" sz="1400" b="1">
                <a:solidFill>
                  <a:srgbClr val="C9187E"/>
                </a:solidFill>
                <a:latin typeface="Montserrat"/>
              </a:endParaRPr>
            </a:p>
          </p:txBody>
        </p:sp>
        <p:sp>
          <p:nvSpPr>
            <p:cNvPr id="17" name="Blwch Testun 6">
              <a:extLst>
                <a:ext uri="{FF2B5EF4-FFF2-40B4-BE49-F238E27FC236}">
                  <a16:creationId xmlns:a16="http://schemas.microsoft.com/office/drawing/2014/main" id="{F809059F-F13E-4E85-B0E7-69D131F9C194}"/>
                </a:ext>
              </a:extLst>
            </p:cNvPr>
            <p:cNvSpPr txBox="1"/>
            <p:nvPr>
              <p:custDataLst>
                <p:tags r:id="rId3"/>
              </p:custDataLst>
            </p:nvPr>
          </p:nvSpPr>
          <p:spPr>
            <a:xfrm>
              <a:off x="7022068" y="2563901"/>
              <a:ext cx="1717287" cy="646331"/>
            </a:xfrm>
            <a:prstGeom prst="rect">
              <a:avLst/>
            </a:prstGeom>
            <a:noFill/>
          </p:spPr>
          <p:txBody>
            <a:bodyPr wrap="square" lIns="0" tIns="0" rIns="0" bIns="0" rtlCol="0" anchor="ctr" anchorCtr="0">
              <a:noAutofit/>
            </a:bodyPr>
            <a:lstStyle/>
            <a:p>
              <a:pPr algn="r"/>
              <a:r>
                <a:rPr lang="cy-GB" sz="1400" b="1" i="0" strike="noStrike" cap="none" spc="0" baseline="0">
                  <a:solidFill>
                    <a:srgbClr val="00A1A2"/>
                  </a:solidFill>
                  <a:effectLst/>
                  <a:latin typeface="Montserrat"/>
                  <a:ea typeface="Montserrat"/>
                  <a:cs typeface="Montserrat"/>
                </a:rPr>
                <a:t>Canolbarth a Gorllewin Cymru</a:t>
              </a:r>
              <a:endParaRPr lang="en-GB" sz="1400" b="1">
                <a:solidFill>
                  <a:srgbClr val="00A1A2"/>
                </a:solidFill>
                <a:latin typeface="Montserrat"/>
              </a:endParaRPr>
            </a:p>
          </p:txBody>
        </p:sp>
        <p:sp>
          <p:nvSpPr>
            <p:cNvPr id="18" name="Blwch Testun 8">
              <a:extLst>
                <a:ext uri="{FF2B5EF4-FFF2-40B4-BE49-F238E27FC236}">
                  <a16:creationId xmlns:a16="http://schemas.microsoft.com/office/drawing/2014/main" id="{65A6BF00-5E3D-476C-A003-D3F276090D95}"/>
                </a:ext>
              </a:extLst>
            </p:cNvPr>
            <p:cNvSpPr txBox="1"/>
            <p:nvPr>
              <p:custDataLst>
                <p:tags r:id="rId4"/>
              </p:custDataLst>
            </p:nvPr>
          </p:nvSpPr>
          <p:spPr>
            <a:xfrm>
              <a:off x="10680687" y="4863700"/>
              <a:ext cx="1511313" cy="400110"/>
            </a:xfrm>
            <a:prstGeom prst="rect">
              <a:avLst/>
            </a:prstGeom>
            <a:noFill/>
          </p:spPr>
          <p:txBody>
            <a:bodyPr wrap="square" lIns="0" tIns="0" rIns="0" bIns="0" rtlCol="0" anchor="ctr" anchorCtr="0">
              <a:noAutofit/>
            </a:bodyPr>
            <a:lstStyle/>
            <a:p>
              <a:r>
                <a:rPr lang="cy-GB" sz="1400" b="1" i="0" strike="noStrike" cap="none" spc="0" baseline="0">
                  <a:solidFill>
                    <a:srgbClr val="E6791E"/>
                  </a:solidFill>
                  <a:effectLst/>
                  <a:latin typeface="Montserrat"/>
                  <a:ea typeface="Montserrat"/>
                  <a:cs typeface="Montserrat"/>
                </a:rPr>
                <a:t>Dwyrain De Cymru</a:t>
              </a:r>
            </a:p>
          </p:txBody>
        </p:sp>
        <p:sp>
          <p:nvSpPr>
            <p:cNvPr id="19" name="Blwch Testun 12">
              <a:extLst>
                <a:ext uri="{FF2B5EF4-FFF2-40B4-BE49-F238E27FC236}">
                  <a16:creationId xmlns:a16="http://schemas.microsoft.com/office/drawing/2014/main" id="{72FB16EB-065E-41A9-B416-5BE4C9BEECA0}"/>
                </a:ext>
              </a:extLst>
            </p:cNvPr>
            <p:cNvSpPr txBox="1"/>
            <p:nvPr>
              <p:custDataLst>
                <p:tags r:id="rId5"/>
              </p:custDataLst>
            </p:nvPr>
          </p:nvSpPr>
          <p:spPr>
            <a:xfrm>
              <a:off x="9246231" y="5192114"/>
              <a:ext cx="1367925" cy="518678"/>
            </a:xfrm>
            <a:prstGeom prst="rect">
              <a:avLst/>
            </a:prstGeom>
            <a:noFill/>
          </p:spPr>
          <p:txBody>
            <a:bodyPr wrap="square" rtlCol="0">
              <a:spAutoFit/>
            </a:bodyPr>
            <a:lstStyle/>
            <a:p>
              <a:pPr algn="ctr"/>
              <a:r>
                <a:rPr lang="cy-GB" sz="1400" b="1" i="0" strike="noStrike" cap="none" spc="0" baseline="0">
                  <a:solidFill>
                    <a:srgbClr val="2CB890"/>
                  </a:solidFill>
                  <a:effectLst/>
                  <a:latin typeface="Montserrat"/>
                  <a:ea typeface="Montserrat"/>
                  <a:cs typeface="Montserrat"/>
                </a:rPr>
                <a:t>Canol De </a:t>
              </a:r>
              <a:br>
                <a:rPr sz="1400"/>
              </a:br>
              <a:r>
                <a:rPr lang="cy-GB" sz="1400" b="1" i="0" strike="noStrike" cap="none" spc="0" baseline="0">
                  <a:solidFill>
                    <a:srgbClr val="2CB890"/>
                  </a:solidFill>
                  <a:effectLst/>
                  <a:latin typeface="Montserrat"/>
                  <a:ea typeface="Montserrat"/>
                  <a:cs typeface="Montserrat"/>
                </a:rPr>
                <a:t>Cymru </a:t>
              </a:r>
              <a:endParaRPr lang="en-GB" sz="1400" b="1">
                <a:solidFill>
                  <a:srgbClr val="2CB890"/>
                </a:solidFill>
                <a:latin typeface="Montserrat"/>
              </a:endParaRPr>
            </a:p>
          </p:txBody>
        </p:sp>
        <p:sp>
          <p:nvSpPr>
            <p:cNvPr id="20" name="Blwch Testun 10">
              <a:extLst>
                <a:ext uri="{FF2B5EF4-FFF2-40B4-BE49-F238E27FC236}">
                  <a16:creationId xmlns:a16="http://schemas.microsoft.com/office/drawing/2014/main" id="{DEBC89D8-1789-4230-9604-5AE25EC1C48E}"/>
                </a:ext>
              </a:extLst>
            </p:cNvPr>
            <p:cNvSpPr txBox="1"/>
            <p:nvPr>
              <p:custDataLst>
                <p:tags r:id="rId6"/>
              </p:custDataLst>
            </p:nvPr>
          </p:nvSpPr>
          <p:spPr>
            <a:xfrm>
              <a:off x="7929931" y="4802145"/>
              <a:ext cx="1367925" cy="518678"/>
            </a:xfrm>
            <a:prstGeom prst="rect">
              <a:avLst/>
            </a:prstGeom>
            <a:noFill/>
          </p:spPr>
          <p:txBody>
            <a:bodyPr wrap="square" rtlCol="0">
              <a:spAutoFit/>
            </a:bodyPr>
            <a:lstStyle/>
            <a:p>
              <a:r>
                <a:rPr lang="cy-GB" sz="1400" b="1" i="0" strike="noStrike" cap="none" spc="0" baseline="0">
                  <a:solidFill>
                    <a:srgbClr val="EF404A"/>
                  </a:solidFill>
                  <a:effectLst/>
                  <a:latin typeface="Montserrat"/>
                  <a:ea typeface="Montserrat"/>
                  <a:cs typeface="Montserrat"/>
                </a:rPr>
                <a:t>Gorllewin De Cymru</a:t>
              </a:r>
              <a:endParaRPr lang="en-GB" sz="1400" b="1">
                <a:solidFill>
                  <a:srgbClr val="EF404A"/>
                </a:solidFill>
                <a:latin typeface="Montserrat"/>
              </a:endParaRPr>
            </a:p>
          </p:txBody>
        </p:sp>
        <p:pic>
          <p:nvPicPr>
            <p:cNvPr id="21" name="Picture 13" descr="Map of Wales">
              <a:extLst>
                <a:ext uri="{FF2B5EF4-FFF2-40B4-BE49-F238E27FC236}">
                  <a16:creationId xmlns:a16="http://schemas.microsoft.com/office/drawing/2014/main" id="{72C0EA0D-F5BE-4CE5-8E20-A56E694E3D44}"/>
                </a:ext>
              </a:extLst>
            </p:cNvPr>
            <p:cNvPicPr>
              <a:picLocks noChangeAspect="1"/>
            </p:cNvPicPr>
            <p:nvPr>
              <p:custDataLst>
                <p:tags r:id="rId7"/>
              </p:custDataLst>
            </p:nvPr>
          </p:nvPicPr>
          <p:blipFill>
            <a:blip r:embed="rId10" cstate="email">
              <a:extLst>
                <a:ext uri="{28A0092B-C50C-407E-A947-70E740481C1C}">
                  <a14:useLocalDpi xmlns:a14="http://schemas.microsoft.com/office/drawing/2010/main"/>
                </a:ext>
              </a:extLst>
            </a:blip>
            <a:stretch>
              <a:fillRect/>
            </a:stretch>
          </p:blipFill>
          <p:spPr>
            <a:xfrm>
              <a:off x="7686028" y="1147915"/>
              <a:ext cx="3121774" cy="3918276"/>
            </a:xfrm>
            <a:prstGeom prst="rect">
              <a:avLst/>
            </a:prstGeom>
          </p:spPr>
        </p:pic>
      </p:grpSp>
    </p:spTree>
    <p:extLst>
      <p:ext uri="{BB962C8B-B14F-4D97-AF65-F5344CB8AC3E}">
        <p14:creationId xmlns:p14="http://schemas.microsoft.com/office/powerpoint/2010/main" val="243634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A01DEB13-8BDC-4B08-A920-BCFBCF3F95A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1561105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88800819-B302-40A5-BEC4-BE53E2978DDF}"/>
              </a:ext>
            </a:extLst>
          </p:cNvPr>
          <p:cNvSpPr>
            <a:spLocks noGrp="1"/>
          </p:cNvSpPr>
          <p:nvPr>
            <p:ph type="body" sz="quarter" idx="12"/>
          </p:nvPr>
        </p:nvSpPr>
        <p:spPr>
          <a:xfrm>
            <a:off x="371475" y="1900169"/>
            <a:ext cx="5851428" cy="3816350"/>
          </a:xfrm>
        </p:spPr>
        <p:txBody>
          <a:bodyPr/>
          <a:lstStyle/>
          <a:p>
            <a:r>
              <a:rPr lang="cy-GB" sz="1800" b="0" i="0" strike="noStrike" cap="none" spc="0" baseline="0" dirty="0">
                <a:solidFill>
                  <a:srgbClr val="414042"/>
                </a:solidFill>
                <a:effectLst/>
                <a:latin typeface="Montserrat Light"/>
                <a:ea typeface="Montserrat Light"/>
                <a:cs typeface="Montserrat Light"/>
              </a:rPr>
              <a:t>Pan fydd y gorsafoedd pleidleisio yn cau, bydd pob un o’r pleidleisiau etholaethol yn cael eu cyfrif a bydd yr ymgeisydd sydd â’r nifer fwyaf o bleidleisiau yn dod yn Aelod o’r Senedd. Yna, y person hwnnw fydd eich cynrychiolydd yn yr etholaeth rydych chi’n byw ynddi – eich ardal leol. </a:t>
            </a:r>
          </a:p>
          <a:p>
            <a:r>
              <a:rPr lang="cy-GB" sz="1800" b="0" i="0" strike="noStrike" cap="none" spc="0" baseline="0" dirty="0">
                <a:solidFill>
                  <a:srgbClr val="414042"/>
                </a:solidFill>
                <a:effectLst/>
                <a:latin typeface="Montserrat Light"/>
                <a:ea typeface="Montserrat Light"/>
                <a:cs typeface="Montserrat Light"/>
              </a:rPr>
              <a:t>Ar ôl i’r pleidleisiau etholaethol gael eu cyfrif, caiff y pleidleisiau rhanbarthol eu cyfrif. </a:t>
            </a:r>
          </a:p>
          <a:p>
            <a:endParaRPr lang="en-GB" dirty="0"/>
          </a:p>
        </p:txBody>
      </p:sp>
      <p:sp>
        <p:nvSpPr>
          <p:cNvPr id="3" name="Teitl 2">
            <a:extLst>
              <a:ext uri="{FF2B5EF4-FFF2-40B4-BE49-F238E27FC236}">
                <a16:creationId xmlns:a16="http://schemas.microsoft.com/office/drawing/2014/main" id="{88C92FA8-3783-4503-84C3-BD48DD7456B2}"/>
              </a:ext>
            </a:extLst>
          </p:cNvPr>
          <p:cNvSpPr>
            <a:spLocks noGrp="1"/>
          </p:cNvSpPr>
          <p:nvPr>
            <p:ph type="title"/>
          </p:nvPr>
        </p:nvSpPr>
        <p:spPr/>
        <p:txBody>
          <a:bodyPr/>
          <a:lstStyle/>
          <a:p>
            <a:r>
              <a:rPr lang="cy-GB"/>
              <a:t>Eich pleidlais etholaethol</a:t>
            </a:r>
            <a:endParaRPr lang="en-GB"/>
          </a:p>
        </p:txBody>
      </p:sp>
      <p:pic>
        <p:nvPicPr>
          <p:cNvPr id="5" name="Picture Placeholder 5">
            <a:extLst>
              <a:ext uri="{FF2B5EF4-FFF2-40B4-BE49-F238E27FC236}">
                <a16:creationId xmlns:a16="http://schemas.microsoft.com/office/drawing/2014/main" id="{6EC52738-0AEB-4F5B-A135-6C064DDF3AF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2444339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3A9894-3AAE-4CE7-9760-D6368844657C}"/>
              </a:ext>
            </a:extLst>
          </p:cNvPr>
          <p:cNvSpPr>
            <a:spLocks noGrp="1"/>
          </p:cNvSpPr>
          <p:nvPr>
            <p:ph type="title"/>
          </p:nvPr>
        </p:nvSpPr>
        <p:spPr/>
        <p:txBody>
          <a:bodyPr/>
          <a:lstStyle/>
          <a:p>
            <a:r>
              <a:rPr lang="cy-GB"/>
              <a:t>E</a:t>
            </a:r>
            <a:r>
              <a:rPr lang="en-GB"/>
              <a:t>ich </a:t>
            </a:r>
            <a:r>
              <a:rPr lang="en-GB" err="1"/>
              <a:t>pleidlais</a:t>
            </a:r>
            <a:r>
              <a:rPr lang="en-GB"/>
              <a:t> </a:t>
            </a:r>
            <a:r>
              <a:rPr lang="en-GB" err="1"/>
              <a:t>ranbarthol</a:t>
            </a:r>
            <a:endParaRPr lang="en-GB"/>
          </a:p>
        </p:txBody>
      </p:sp>
      <p:grpSp>
        <p:nvGrpSpPr>
          <p:cNvPr id="13" name="Group 14">
            <a:extLst>
              <a:ext uri="{FF2B5EF4-FFF2-40B4-BE49-F238E27FC236}">
                <a16:creationId xmlns:a16="http://schemas.microsoft.com/office/drawing/2014/main" id="{C8F96B52-1BE8-4C3F-8CC0-53F352FCB7C6}"/>
              </a:ext>
            </a:extLst>
          </p:cNvPr>
          <p:cNvGrpSpPr/>
          <p:nvPr>
            <p:custDataLst>
              <p:tags r:id="rId1"/>
            </p:custDataLst>
          </p:nvPr>
        </p:nvGrpSpPr>
        <p:grpSpPr>
          <a:xfrm>
            <a:off x="6843166" y="949760"/>
            <a:ext cx="5169932" cy="4765573"/>
            <a:chOff x="7022068" y="949760"/>
            <a:chExt cx="5169932" cy="4765573"/>
          </a:xfrm>
        </p:grpSpPr>
        <p:sp>
          <p:nvSpPr>
            <p:cNvPr id="16" name="Blwch Testun 4">
              <a:extLst>
                <a:ext uri="{FF2B5EF4-FFF2-40B4-BE49-F238E27FC236}">
                  <a16:creationId xmlns:a16="http://schemas.microsoft.com/office/drawing/2014/main" id="{F9496814-345F-42F5-B99D-57BCE05E1402}"/>
                </a:ext>
              </a:extLst>
            </p:cNvPr>
            <p:cNvSpPr txBox="1"/>
            <p:nvPr>
              <p:custDataLst>
                <p:tags r:id="rId3"/>
              </p:custDataLst>
            </p:nvPr>
          </p:nvSpPr>
          <p:spPr>
            <a:xfrm>
              <a:off x="9638454" y="949760"/>
              <a:ext cx="1340545" cy="270388"/>
            </a:xfrm>
            <a:prstGeom prst="rect">
              <a:avLst/>
            </a:prstGeom>
            <a:noFill/>
          </p:spPr>
          <p:txBody>
            <a:bodyPr wrap="square" lIns="0" tIns="0" rIns="0" bIns="0" rtlCol="0" anchor="ctr" anchorCtr="0">
              <a:noAutofit/>
            </a:bodyPr>
            <a:lstStyle/>
            <a:p>
              <a:r>
                <a:rPr lang="cy-GB" sz="1400" b="1" i="0" strike="noStrike" cap="none" spc="0" baseline="0">
                  <a:solidFill>
                    <a:srgbClr val="C9187E"/>
                  </a:solidFill>
                  <a:effectLst/>
                  <a:latin typeface="Montserrat"/>
                  <a:ea typeface="Montserrat"/>
                  <a:cs typeface="Montserrat"/>
                </a:rPr>
                <a:t>Gogledd Cymru</a:t>
              </a:r>
              <a:endParaRPr lang="en-GB" sz="1400" b="1">
                <a:solidFill>
                  <a:srgbClr val="C9187E"/>
                </a:solidFill>
                <a:latin typeface="Montserrat"/>
              </a:endParaRPr>
            </a:p>
          </p:txBody>
        </p:sp>
        <p:sp>
          <p:nvSpPr>
            <p:cNvPr id="17" name="Blwch Testun 6">
              <a:extLst>
                <a:ext uri="{FF2B5EF4-FFF2-40B4-BE49-F238E27FC236}">
                  <a16:creationId xmlns:a16="http://schemas.microsoft.com/office/drawing/2014/main" id="{91C26D7A-BFC0-499C-9437-26BAA6987564}"/>
                </a:ext>
              </a:extLst>
            </p:cNvPr>
            <p:cNvSpPr txBox="1"/>
            <p:nvPr>
              <p:custDataLst>
                <p:tags r:id="rId4"/>
              </p:custDataLst>
            </p:nvPr>
          </p:nvSpPr>
          <p:spPr>
            <a:xfrm>
              <a:off x="7022068" y="2563901"/>
              <a:ext cx="1717287" cy="646331"/>
            </a:xfrm>
            <a:prstGeom prst="rect">
              <a:avLst/>
            </a:prstGeom>
            <a:noFill/>
          </p:spPr>
          <p:txBody>
            <a:bodyPr wrap="square" lIns="0" tIns="0" rIns="0" bIns="0" rtlCol="0" anchor="ctr" anchorCtr="0">
              <a:noAutofit/>
            </a:bodyPr>
            <a:lstStyle/>
            <a:p>
              <a:pPr algn="r"/>
              <a:r>
                <a:rPr lang="cy-GB" sz="1400" b="1" i="0" strike="noStrike" cap="none" spc="0" baseline="0">
                  <a:solidFill>
                    <a:srgbClr val="00A1A2"/>
                  </a:solidFill>
                  <a:effectLst/>
                  <a:latin typeface="Montserrat"/>
                  <a:ea typeface="Montserrat"/>
                  <a:cs typeface="Montserrat"/>
                </a:rPr>
                <a:t>Canolbarth a Gorllewin Cymru</a:t>
              </a:r>
              <a:endParaRPr lang="en-GB" sz="1400" b="1">
                <a:solidFill>
                  <a:srgbClr val="00A1A2"/>
                </a:solidFill>
                <a:latin typeface="Montserrat"/>
              </a:endParaRPr>
            </a:p>
          </p:txBody>
        </p:sp>
        <p:sp>
          <p:nvSpPr>
            <p:cNvPr id="18" name="Blwch Testun 8">
              <a:extLst>
                <a:ext uri="{FF2B5EF4-FFF2-40B4-BE49-F238E27FC236}">
                  <a16:creationId xmlns:a16="http://schemas.microsoft.com/office/drawing/2014/main" id="{3D952F03-65C6-4351-9E65-A235FD11200D}"/>
                </a:ext>
              </a:extLst>
            </p:cNvPr>
            <p:cNvSpPr txBox="1"/>
            <p:nvPr>
              <p:custDataLst>
                <p:tags r:id="rId5"/>
              </p:custDataLst>
            </p:nvPr>
          </p:nvSpPr>
          <p:spPr>
            <a:xfrm>
              <a:off x="10680687" y="4863700"/>
              <a:ext cx="1511313" cy="400110"/>
            </a:xfrm>
            <a:prstGeom prst="rect">
              <a:avLst/>
            </a:prstGeom>
            <a:noFill/>
          </p:spPr>
          <p:txBody>
            <a:bodyPr wrap="square" lIns="0" tIns="0" rIns="0" bIns="0" rtlCol="0" anchor="ctr" anchorCtr="0">
              <a:noAutofit/>
            </a:bodyPr>
            <a:lstStyle/>
            <a:p>
              <a:r>
                <a:rPr lang="cy-GB" sz="1400" b="1" i="0" strike="noStrike" cap="none" spc="0" baseline="0">
                  <a:solidFill>
                    <a:srgbClr val="E6791E"/>
                  </a:solidFill>
                  <a:effectLst/>
                  <a:latin typeface="Montserrat"/>
                  <a:ea typeface="Montserrat"/>
                  <a:cs typeface="Montserrat"/>
                </a:rPr>
                <a:t>Dwyrain De Cymru</a:t>
              </a:r>
            </a:p>
          </p:txBody>
        </p:sp>
        <p:sp>
          <p:nvSpPr>
            <p:cNvPr id="19" name="Blwch Testun 12">
              <a:extLst>
                <a:ext uri="{FF2B5EF4-FFF2-40B4-BE49-F238E27FC236}">
                  <a16:creationId xmlns:a16="http://schemas.microsoft.com/office/drawing/2014/main" id="{56A1134F-80BA-4C30-A8C6-1EB2BA2E9C44}"/>
                </a:ext>
              </a:extLst>
            </p:cNvPr>
            <p:cNvSpPr txBox="1"/>
            <p:nvPr>
              <p:custDataLst>
                <p:tags r:id="rId6"/>
              </p:custDataLst>
            </p:nvPr>
          </p:nvSpPr>
          <p:spPr>
            <a:xfrm>
              <a:off x="9246231" y="5192114"/>
              <a:ext cx="1367925" cy="518678"/>
            </a:xfrm>
            <a:prstGeom prst="rect">
              <a:avLst/>
            </a:prstGeom>
            <a:noFill/>
          </p:spPr>
          <p:txBody>
            <a:bodyPr wrap="square" rtlCol="0">
              <a:spAutoFit/>
            </a:bodyPr>
            <a:lstStyle/>
            <a:p>
              <a:pPr algn="ctr"/>
              <a:r>
                <a:rPr lang="cy-GB" sz="1400" b="1" i="0" strike="noStrike" cap="none" spc="0" baseline="0">
                  <a:solidFill>
                    <a:srgbClr val="2CB890"/>
                  </a:solidFill>
                  <a:effectLst/>
                  <a:latin typeface="Montserrat"/>
                  <a:ea typeface="Montserrat"/>
                  <a:cs typeface="Montserrat"/>
                </a:rPr>
                <a:t>Canol De </a:t>
              </a:r>
              <a:br>
                <a:rPr sz="1400"/>
              </a:br>
              <a:r>
                <a:rPr lang="cy-GB" sz="1400" b="1" i="0" strike="noStrike" cap="none" spc="0" baseline="0">
                  <a:solidFill>
                    <a:srgbClr val="2CB890"/>
                  </a:solidFill>
                  <a:effectLst/>
                  <a:latin typeface="Montserrat"/>
                  <a:ea typeface="Montserrat"/>
                  <a:cs typeface="Montserrat"/>
                </a:rPr>
                <a:t>Cymru </a:t>
              </a:r>
              <a:endParaRPr lang="en-GB" sz="1400" b="1">
                <a:solidFill>
                  <a:srgbClr val="2CB890"/>
                </a:solidFill>
                <a:latin typeface="Montserrat"/>
              </a:endParaRPr>
            </a:p>
          </p:txBody>
        </p:sp>
        <p:sp>
          <p:nvSpPr>
            <p:cNvPr id="20" name="Blwch Testun 10">
              <a:extLst>
                <a:ext uri="{FF2B5EF4-FFF2-40B4-BE49-F238E27FC236}">
                  <a16:creationId xmlns:a16="http://schemas.microsoft.com/office/drawing/2014/main" id="{C98C89FD-AB5D-4AF0-9867-2855365F8593}"/>
                </a:ext>
              </a:extLst>
            </p:cNvPr>
            <p:cNvSpPr txBox="1"/>
            <p:nvPr>
              <p:custDataLst>
                <p:tags r:id="rId7"/>
              </p:custDataLst>
            </p:nvPr>
          </p:nvSpPr>
          <p:spPr>
            <a:xfrm>
              <a:off x="7929931" y="4802145"/>
              <a:ext cx="1367925" cy="518678"/>
            </a:xfrm>
            <a:prstGeom prst="rect">
              <a:avLst/>
            </a:prstGeom>
            <a:noFill/>
          </p:spPr>
          <p:txBody>
            <a:bodyPr wrap="square" rtlCol="0">
              <a:spAutoFit/>
            </a:bodyPr>
            <a:lstStyle/>
            <a:p>
              <a:r>
                <a:rPr lang="cy-GB" sz="1400" b="1" i="0" strike="noStrike" cap="none" spc="0" baseline="0">
                  <a:solidFill>
                    <a:srgbClr val="EF404A"/>
                  </a:solidFill>
                  <a:effectLst/>
                  <a:latin typeface="Montserrat"/>
                  <a:ea typeface="Montserrat"/>
                  <a:cs typeface="Montserrat"/>
                </a:rPr>
                <a:t>Gorllewin De Cymru</a:t>
              </a:r>
              <a:endParaRPr lang="en-GB" sz="1400" b="1">
                <a:solidFill>
                  <a:srgbClr val="EF404A"/>
                </a:solidFill>
                <a:latin typeface="Montserrat"/>
              </a:endParaRPr>
            </a:p>
          </p:txBody>
        </p:sp>
        <p:pic>
          <p:nvPicPr>
            <p:cNvPr id="21" name="Picture 13" descr="Map of Wales">
              <a:extLst>
                <a:ext uri="{FF2B5EF4-FFF2-40B4-BE49-F238E27FC236}">
                  <a16:creationId xmlns:a16="http://schemas.microsoft.com/office/drawing/2014/main" id="{7E833402-7B76-4059-8418-9D91CB532C27}"/>
                </a:ext>
              </a:extLst>
            </p:cNvPr>
            <p:cNvPicPr>
              <a:picLocks noChangeAspect="1"/>
            </p:cNvPicPr>
            <p:nvPr>
              <p:custDataLst>
                <p:tags r:id="rId8"/>
              </p:custDataLst>
            </p:nvPr>
          </p:nvPicPr>
          <p:blipFill>
            <a:blip r:embed="rId11" cstate="email">
              <a:extLst>
                <a:ext uri="{28A0092B-C50C-407E-A947-70E740481C1C}">
                  <a14:useLocalDpi xmlns:a14="http://schemas.microsoft.com/office/drawing/2010/main"/>
                </a:ext>
              </a:extLst>
            </a:blip>
            <a:stretch>
              <a:fillRect/>
            </a:stretch>
          </p:blipFill>
          <p:spPr>
            <a:xfrm>
              <a:off x="7686028" y="1147915"/>
              <a:ext cx="3121774" cy="3918276"/>
            </a:xfrm>
            <a:prstGeom prst="rect">
              <a:avLst/>
            </a:prstGeom>
          </p:spPr>
        </p:pic>
      </p:grpSp>
      <p:sp>
        <p:nvSpPr>
          <p:cNvPr id="22" name="Text Placeholder 5">
            <a:extLst>
              <a:ext uri="{FF2B5EF4-FFF2-40B4-BE49-F238E27FC236}">
                <a16:creationId xmlns:a16="http://schemas.microsoft.com/office/drawing/2014/main" id="{FEEBB70C-8AB6-4D48-9DF3-1ABC01169980}"/>
              </a:ext>
            </a:extLst>
          </p:cNvPr>
          <p:cNvSpPr>
            <a:spLocks noGrp="1"/>
          </p:cNvSpPr>
          <p:nvPr>
            <p:ph type="body" sz="quarter" idx="12"/>
            <p:custDataLst>
              <p:tags r:id="rId2"/>
            </p:custDataLst>
          </p:nvPr>
        </p:nvSpPr>
        <p:spPr>
          <a:xfrm>
            <a:off x="443969" y="1894442"/>
            <a:ext cx="5287963" cy="3816350"/>
          </a:xfrm>
        </p:spPr>
        <p:txBody>
          <a:bodyPr/>
          <a:lstStyle/>
          <a:p>
            <a:pPr marL="0" indent="0">
              <a:lnSpc>
                <a:spcPct val="100000"/>
              </a:lnSpc>
              <a:buNone/>
            </a:pPr>
            <a:r>
              <a:rPr lang="cy-GB" sz="1600" b="0" i="0" strike="noStrike" cap="none" spc="0" baseline="0">
                <a:solidFill>
                  <a:srgbClr val="414042"/>
                </a:solidFill>
                <a:effectLst/>
                <a:latin typeface="Montserrat Light"/>
                <a:ea typeface="Montserrat Light"/>
                <a:cs typeface="Montserrat Light"/>
              </a:rPr>
              <a:t>Yr </a:t>
            </a:r>
            <a:r>
              <a:rPr lang="cy-GB" sz="1600" b="1" i="0" strike="noStrike" cap="none" spc="0" baseline="0">
                <a:solidFill>
                  <a:srgbClr val="414042"/>
                </a:solidFill>
                <a:effectLst/>
                <a:latin typeface="Montserrat Light"/>
                <a:ea typeface="Montserrat Light"/>
                <a:cs typeface="Montserrat Light"/>
              </a:rPr>
              <a:t>ail bapur pleidleisio sydd gennych chi yw i ddewis plaid neu ymgeisydd annibynnol rydych am iddyn nhw gynrychioli’r rhanbarth yr ydych yn byw ynddo.</a:t>
            </a:r>
            <a:r>
              <a:rPr lang="cy-GB" sz="1600" b="0" i="0" strike="noStrike" cap="none" spc="0" baseline="0">
                <a:solidFill>
                  <a:srgbClr val="414042"/>
                </a:solidFill>
                <a:effectLst/>
                <a:latin typeface="Montserrat Light"/>
                <a:ea typeface="Montserrat Light"/>
                <a:cs typeface="Montserrat Light"/>
              </a:rPr>
              <a:t> Mae Cymru wedi’i rhannu yn 5 rhanbarth. </a:t>
            </a:r>
          </a:p>
          <a:p>
            <a:pPr marL="0" indent="0">
              <a:lnSpc>
                <a:spcPct val="100000"/>
              </a:lnSpc>
              <a:buNone/>
            </a:pPr>
            <a:r>
              <a:rPr lang="cy-GB" sz="1600" b="0" i="0" strike="noStrike" cap="none" spc="0" baseline="0">
                <a:solidFill>
                  <a:srgbClr val="414042"/>
                </a:solidFill>
                <a:effectLst/>
                <a:latin typeface="Montserrat Light"/>
                <a:ea typeface="Montserrat Light"/>
                <a:cs typeface="Montserrat Light"/>
              </a:rPr>
              <a:t>Bydd </a:t>
            </a:r>
            <a:r>
              <a:rPr lang="cy-GB" sz="1600" b="1" i="0" strike="noStrike" cap="none" spc="0" baseline="0">
                <a:solidFill>
                  <a:srgbClr val="414042"/>
                </a:solidFill>
                <a:effectLst/>
                <a:latin typeface="Montserrat Light"/>
                <a:ea typeface="Montserrat Light"/>
                <a:cs typeface="Montserrat Light"/>
              </a:rPr>
              <a:t>pedwar</a:t>
            </a:r>
            <a:r>
              <a:rPr lang="cy-GB" sz="1600" b="0" i="0" strike="noStrike" cap="none" spc="0" baseline="0">
                <a:solidFill>
                  <a:srgbClr val="414042"/>
                </a:solidFill>
                <a:effectLst/>
                <a:latin typeface="Montserrat Light"/>
                <a:ea typeface="Montserrat Light"/>
                <a:cs typeface="Montserrat Light"/>
              </a:rPr>
              <a:t> Aelod ychwanegol o’r Senedd yn cael eu hethol ym mhob rhanbarth unwaith y bydd yr holl bleidleisiau cyntaf wedi cael eu cyfrif. </a:t>
            </a:r>
            <a:r>
              <a:rPr lang="cy-GB" sz="1600" b="1" i="0" strike="noStrike" cap="none" spc="0" baseline="0">
                <a:solidFill>
                  <a:srgbClr val="414042"/>
                </a:solidFill>
                <a:effectLst/>
                <a:latin typeface="Montserrat Light"/>
                <a:ea typeface="Montserrat Light"/>
                <a:cs typeface="Montserrat Light"/>
              </a:rPr>
              <a:t>Mae hyn yn golygu bod nifer y seddi sydd gan bob plaid wleidyddol yn adlewyrchu’r gyfran o’r bleidlais y mae’r blaid wedi’i hennill yn well.</a:t>
            </a:r>
          </a:p>
          <a:p>
            <a:pPr marL="0" indent="0">
              <a:lnSpc>
                <a:spcPct val="120000"/>
              </a:lnSpc>
              <a:buNone/>
            </a:pPr>
            <a:r>
              <a:rPr lang="cy-GB" sz="1600" b="0" i="0" strike="noStrike" cap="none" spc="0" baseline="0">
                <a:solidFill>
                  <a:srgbClr val="414042"/>
                </a:solidFill>
                <a:effectLst/>
                <a:latin typeface="Montserrat Light"/>
                <a:ea typeface="Montserrat Light"/>
                <a:cs typeface="Montserrat Light"/>
              </a:rPr>
              <a:t>Bydd angen i chi roi croes (X) wrth ymyl y blaid neu’r ymgeisydd annibynnol rydych chi am bleidleisio drostyn nhw.  </a:t>
            </a:r>
          </a:p>
        </p:txBody>
      </p:sp>
    </p:spTree>
    <p:extLst>
      <p:ext uri="{BB962C8B-B14F-4D97-AF65-F5344CB8AC3E}">
        <p14:creationId xmlns:p14="http://schemas.microsoft.com/office/powerpoint/2010/main" val="4195048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F5228D96-F7DD-4DEB-8631-6DA346638E4A}"/>
              </a:ext>
            </a:extLst>
          </p:cNvPr>
          <p:cNvSpPr>
            <a:spLocks noGrp="1"/>
          </p:cNvSpPr>
          <p:nvPr>
            <p:ph type="body" sz="quarter" idx="12"/>
          </p:nvPr>
        </p:nvSpPr>
        <p:spPr/>
        <p:txBody>
          <a:bodyPr/>
          <a:lstStyle/>
          <a:p>
            <a:r>
              <a:rPr lang="cy-GB" sz="1600" b="0" i="0" strike="noStrike" cap="none" spc="0" baseline="0">
                <a:solidFill>
                  <a:srgbClr val="414042"/>
                </a:solidFill>
                <a:effectLst/>
                <a:latin typeface="Montserrat Light"/>
                <a:ea typeface="Montserrat Light"/>
                <a:cs typeface="Montserrat Light"/>
              </a:rPr>
              <a:t>Cyn yr etholiad, bydd pob plaid wleidyddol (neu grŵp) yn cyflwyno rhestr o ymgeiswyr ar gyfer pob rhanbarth. Mae hyn yn golygu y bydd gan bob plaid restr ar wahân ar gyfer pob un o’r pum rhanbarth. </a:t>
            </a:r>
          </a:p>
          <a:p>
            <a:endParaRPr lang="en-GB"/>
          </a:p>
          <a:p>
            <a:r>
              <a:rPr lang="cy-GB" sz="1600" b="0" i="0" strike="noStrike" cap="none" spc="0" baseline="0">
                <a:solidFill>
                  <a:srgbClr val="414042"/>
                </a:solidFill>
                <a:effectLst/>
                <a:latin typeface="Montserrat Light"/>
                <a:ea typeface="Montserrat Light"/>
                <a:cs typeface="Montserrat Light"/>
              </a:rPr>
              <a:t>Mae pobl Cymru yn pleidleisio ar gyfer plaid wleidyddol i gynrychioli eu rhanbarth. </a:t>
            </a:r>
          </a:p>
          <a:p>
            <a:endParaRPr lang="en-GB"/>
          </a:p>
        </p:txBody>
      </p:sp>
      <p:sp>
        <p:nvSpPr>
          <p:cNvPr id="3" name="Teitl 2">
            <a:extLst>
              <a:ext uri="{FF2B5EF4-FFF2-40B4-BE49-F238E27FC236}">
                <a16:creationId xmlns:a16="http://schemas.microsoft.com/office/drawing/2014/main" id="{E0E6E43E-568E-44AF-977C-652F49BD6B5A}"/>
              </a:ext>
            </a:extLst>
          </p:cNvPr>
          <p:cNvSpPr>
            <a:spLocks noGrp="1"/>
          </p:cNvSpPr>
          <p:nvPr>
            <p:ph type="title"/>
          </p:nvPr>
        </p:nvSpPr>
        <p:spPr/>
        <p:txBody>
          <a:bodyPr/>
          <a:lstStyle/>
          <a:p>
            <a:r>
              <a:rPr lang="cy-GB"/>
              <a:t>Eich pleidlais ranbarthol</a:t>
            </a:r>
            <a:endParaRPr lang="en-GB"/>
          </a:p>
        </p:txBody>
      </p:sp>
      <p:pic>
        <p:nvPicPr>
          <p:cNvPr id="5" name="Picture Placeholder 5">
            <a:extLst>
              <a:ext uri="{FF2B5EF4-FFF2-40B4-BE49-F238E27FC236}">
                <a16:creationId xmlns:a16="http://schemas.microsoft.com/office/drawing/2014/main" id="{87880C42-0714-46FE-A3AF-2AA711E920B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5688013" y="0"/>
            <a:ext cx="6519862" cy="6865938"/>
          </a:xfrm>
        </p:spPr>
      </p:pic>
      <p:pic>
        <p:nvPicPr>
          <p:cNvPr id="6" name="Picture Placeholder 5">
            <a:extLst>
              <a:ext uri="{FF2B5EF4-FFF2-40B4-BE49-F238E27FC236}">
                <a16:creationId xmlns:a16="http://schemas.microsoft.com/office/drawing/2014/main" id="{2A33E371-23C2-F447-8E2C-96747E615C2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138" y="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378019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F5228D96-F7DD-4DEB-8631-6DA346638E4A}"/>
              </a:ext>
            </a:extLst>
          </p:cNvPr>
          <p:cNvSpPr>
            <a:spLocks noGrp="1"/>
          </p:cNvSpPr>
          <p:nvPr>
            <p:ph type="body" sz="quarter" idx="12"/>
          </p:nvPr>
        </p:nvSpPr>
        <p:spPr/>
        <p:txBody>
          <a:bodyPr/>
          <a:lstStyle/>
          <a:p>
            <a:r>
              <a:rPr lang="cy-GB" sz="1600" b="0" i="0" strike="noStrike" cap="none" spc="0" baseline="0">
                <a:solidFill>
                  <a:srgbClr val="414042"/>
                </a:solidFill>
                <a:effectLst/>
                <a:latin typeface="Montserrat Light"/>
                <a:ea typeface="Montserrat Light"/>
                <a:cs typeface="Montserrat Light"/>
              </a:rPr>
              <a:t>Bydd cyfanswm pleidleisiau rhanbarthol pob plaid yn cael ei rannu â nifer yr Aelodau o’r Senedd sydd eisoes wedi ennill yn y rhanbarth hwnnw drwy'r bleidlais etholaethol, ar ôl ychwanegu un at y nifer hwn. </a:t>
            </a:r>
          </a:p>
          <a:p>
            <a:r>
              <a:rPr lang="cy-GB" sz="1600" b="0" i="0" strike="noStrike" cap="none" spc="0" baseline="0">
                <a:solidFill>
                  <a:srgbClr val="414042"/>
                </a:solidFill>
                <a:effectLst/>
                <a:latin typeface="Montserrat Light"/>
                <a:ea typeface="Montserrat Light"/>
                <a:cs typeface="Montserrat Light"/>
              </a:rPr>
              <a:t>Mae’r blaid sydd â'r cyfanswm uchaf ar ôl y cyfrifiad hwn yn ennill y sedd nesaf a chaiff y sawl sydd ar frig rhestr y blaid ei ethol (oni bai ei fod eisoes wedi'i ethol mewn etholaeth).</a:t>
            </a:r>
          </a:p>
          <a:p>
            <a:r>
              <a:rPr lang="cy-GB" sz="1600" b="0" i="0" strike="noStrike" cap="none" spc="0" baseline="0">
                <a:solidFill>
                  <a:srgbClr val="414042"/>
                </a:solidFill>
                <a:effectLst/>
                <a:latin typeface="Montserrat Light"/>
                <a:ea typeface="Montserrat Light"/>
                <a:cs typeface="Montserrat Light"/>
              </a:rPr>
              <a:t>Caiff y patrwm ei ailadrodd nes bod penderfyniad wedi'i wneud ynghylch pob un o'r pedair sedd ranbarthol. Mae'r cyfrifiad yn seiliedig ar nifer y bobl sydd eisoes wedi'u hethol o'r blaid honno yn y rhanbarth, ar ôl ychwanegu un at y nifer hon.</a:t>
            </a:r>
          </a:p>
          <a:p>
            <a:endParaRPr lang="en-GB"/>
          </a:p>
        </p:txBody>
      </p:sp>
      <p:sp>
        <p:nvSpPr>
          <p:cNvPr id="3" name="Teitl 2">
            <a:extLst>
              <a:ext uri="{FF2B5EF4-FFF2-40B4-BE49-F238E27FC236}">
                <a16:creationId xmlns:a16="http://schemas.microsoft.com/office/drawing/2014/main" id="{E0E6E43E-568E-44AF-977C-652F49BD6B5A}"/>
              </a:ext>
            </a:extLst>
          </p:cNvPr>
          <p:cNvSpPr>
            <a:spLocks noGrp="1"/>
          </p:cNvSpPr>
          <p:nvPr>
            <p:ph type="title"/>
          </p:nvPr>
        </p:nvSpPr>
        <p:spPr/>
        <p:txBody>
          <a:bodyPr/>
          <a:lstStyle/>
          <a:p>
            <a:r>
              <a:rPr lang="cy-GB"/>
              <a:t>Eich pleidlais ranbarthol</a:t>
            </a:r>
            <a:endParaRPr lang="en-GB"/>
          </a:p>
        </p:txBody>
      </p:sp>
      <p:pic>
        <p:nvPicPr>
          <p:cNvPr id="5" name="Picture Placeholder 5">
            <a:extLst>
              <a:ext uri="{FF2B5EF4-FFF2-40B4-BE49-F238E27FC236}">
                <a16:creationId xmlns:a16="http://schemas.microsoft.com/office/drawing/2014/main" id="{AA8309A3-506E-48B5-A5AB-84B6DC81A2D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841852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p:txBody>
          <a:bodyPr/>
          <a:lstStyle/>
          <a:p>
            <a:pPr marL="0" indent="0">
              <a:lnSpc>
                <a:spcPct val="100000"/>
              </a:lnSpc>
              <a:buNone/>
            </a:pPr>
            <a:endParaRPr lang="en-GB" sz="1600"/>
          </a:p>
          <a:p>
            <a:endParaRPr lang="en-GB"/>
          </a:p>
        </p:txBody>
      </p:sp>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endParaRPr lang="en-GB"/>
          </a:p>
        </p:txBody>
      </p:sp>
      <p:sp>
        <p:nvSpPr>
          <p:cNvPr id="3" name="Picture Placeholder 2">
            <a:extLst>
              <a:ext uri="{FF2B5EF4-FFF2-40B4-BE49-F238E27FC236}">
                <a16:creationId xmlns:a16="http://schemas.microsoft.com/office/drawing/2014/main" id="{A0E09B4D-551A-40D1-A8D7-F3EF9EB14D60}"/>
              </a:ext>
            </a:extLst>
          </p:cNvPr>
          <p:cNvSpPr>
            <a:spLocks noGrp="1"/>
          </p:cNvSpPr>
          <p:nvPr>
            <p:ph type="pic" sz="quarter" idx="10"/>
          </p:nvPr>
        </p:nvSpPr>
        <p:spPr/>
      </p:sp>
      <p:pic>
        <p:nvPicPr>
          <p:cNvPr id="6" name="Online Media 5" title="Sut mae Aelodau yn cael eu hethol i’r Senedd?">
            <a:hlinkClick r:id="" action="ppaction://media"/>
            <a:extLst>
              <a:ext uri="{FF2B5EF4-FFF2-40B4-BE49-F238E27FC236}">
                <a16:creationId xmlns:a16="http://schemas.microsoft.com/office/drawing/2014/main" id="{A3324078-BAFD-47FE-B396-EFF6ECD0DFE9}"/>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29489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ChangeArrowheads="1"/>
          </p:cNvSpPr>
          <p:nvPr/>
        </p:nvSpPr>
        <p:spPr bwMode="auto">
          <a:xfrm>
            <a:off x="3024719" y="-3583798"/>
            <a:ext cx="609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defTabSz="1219140" eaLnBrk="0" fontAlgn="base" hangingPunct="0">
              <a:spcBef>
                <a:spcPct val="0"/>
              </a:spcBef>
              <a:spcAft>
                <a:spcPct val="0"/>
              </a:spcAft>
            </a:pPr>
            <a:endParaRPr lang="en-GB" altLang="en-US" sz="2400">
              <a:solidFill>
                <a:srgbClr val="003057"/>
              </a:solidFill>
              <a:latin typeface="Times" pitchFamily="18" charset="0"/>
            </a:endParaRPr>
          </a:p>
        </p:txBody>
      </p:sp>
      <p:sp>
        <p:nvSpPr>
          <p:cNvPr id="3083" name="Rectangle 11"/>
          <p:cNvSpPr>
            <a:spLocks noGrp="1" noChangeArrowheads="1"/>
          </p:cNvSpPr>
          <p:nvPr>
            <p:ph type="body" sz="quarter" idx="10"/>
          </p:nvPr>
        </p:nvSpPr>
        <p:spPr>
          <a:xfrm>
            <a:off x="444450" y="317379"/>
            <a:ext cx="7631532" cy="1083373"/>
          </a:xfrm>
        </p:spPr>
        <p:txBody>
          <a:bodyPr rtlCol="0"/>
          <a:lstStyle/>
          <a:p>
            <a:pPr rtl="0"/>
            <a:r>
              <a:rPr lang="cy-gb" sz="7200" dirty="0"/>
              <a:t>Sut i bleidleisio</a:t>
            </a:r>
          </a:p>
        </p:txBody>
      </p:sp>
      <p:sp>
        <p:nvSpPr>
          <p:cNvPr id="5" name="Text Placeholder 4">
            <a:extLst>
              <a:ext uri="{FF2B5EF4-FFF2-40B4-BE49-F238E27FC236}">
                <a16:creationId xmlns:a16="http://schemas.microsoft.com/office/drawing/2014/main" id="{A7052F08-147A-4104-B3F8-30318F494401}"/>
              </a:ext>
            </a:extLst>
          </p:cNvPr>
          <p:cNvSpPr>
            <a:spLocks noGrp="1"/>
          </p:cNvSpPr>
          <p:nvPr>
            <p:ph type="body" sz="quarter" idx="11"/>
          </p:nvPr>
        </p:nvSpPr>
        <p:spPr>
          <a:xfrm>
            <a:off x="444450" y="1580832"/>
            <a:ext cx="4783935" cy="1446550"/>
          </a:xfrm>
        </p:spPr>
        <p:txBody>
          <a:bodyPr rtlCol="0"/>
          <a:lstStyle/>
          <a:p>
            <a:pPr rtl="0"/>
            <a:r>
              <a:rPr lang="cy-gb" sz="2800" dirty="0"/>
              <a:t>Ella Downing </a:t>
            </a:r>
          </a:p>
          <a:p>
            <a:pPr rtl="0"/>
            <a:r>
              <a:rPr lang="cy-gb" sz="2800" dirty="0"/>
              <a:t>Y Comisiwn Etholiadol (Cymru)</a:t>
            </a:r>
            <a:endParaRPr lang="en-GB" sz="1400" dirty="0"/>
          </a:p>
        </p:txBody>
      </p:sp>
    </p:spTree>
    <p:extLst>
      <p:ext uri="{BB962C8B-B14F-4D97-AF65-F5344CB8AC3E}">
        <p14:creationId xmlns:p14="http://schemas.microsoft.com/office/powerpoint/2010/main" val="21904275"/>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gb"/>
              <a:t>Cofrestru i bleidleisio	</a:t>
            </a:r>
          </a:p>
        </p:txBody>
      </p:sp>
      <p:sp>
        <p:nvSpPr>
          <p:cNvPr id="3" name="Text Placeholder 2"/>
          <p:cNvSpPr>
            <a:spLocks noGrp="1"/>
          </p:cNvSpPr>
          <p:nvPr>
            <p:ph type="body" sz="quarter" idx="11"/>
          </p:nvPr>
        </p:nvSpPr>
        <p:spPr>
          <a:xfrm>
            <a:off x="431801" y="1663864"/>
            <a:ext cx="10872539" cy="4144917"/>
          </a:xfrm>
        </p:spPr>
        <p:txBody>
          <a:bodyPr rtlCol="0"/>
          <a:lstStyle/>
          <a:p>
            <a:pPr rtl="0"/>
            <a:r>
              <a:rPr lang="cy-gb" b="1" dirty="0"/>
              <a:t>Mae'n rhaid i chi gofrestru er mwyn gallu pleidleisio mewn etholiad.</a:t>
            </a:r>
          </a:p>
          <a:p>
            <a:pPr marL="380981" indent="-380981">
              <a:buFont typeface="Arial" panose="020B0604020202020204" pitchFamily="34" charset="0"/>
              <a:buChar char="•"/>
            </a:pPr>
            <a:r>
              <a:rPr lang="cy-gb" dirty="0"/>
              <a:t>Cofrestru i bleidleisio ar-lein (trwy www.gov.uk/cofrestru-i-bleidleisio) yw’r ffordd hawsaf a chyflymaf</a:t>
            </a:r>
            <a:endParaRPr lang="en-US" dirty="0"/>
          </a:p>
          <a:p>
            <a:pPr marL="380981" indent="-380981">
              <a:buFont typeface="Arial" panose="020B0604020202020204" pitchFamily="34" charset="0"/>
              <a:buChar char="•"/>
            </a:pPr>
            <a:r>
              <a:rPr lang="cy-gb" dirty="0"/>
              <a:t>Y cwbl sydd ei angen arnoch yw eich rhif yswiriant gwladol a'ch dyddiad geni</a:t>
            </a:r>
            <a:endParaRPr lang="en-US" dirty="0"/>
          </a:p>
          <a:p>
            <a:pPr marL="380981" indent="-380981">
              <a:buFont typeface="Arial" panose="020B0604020202020204" pitchFamily="34" charset="0"/>
              <a:buChar char="•"/>
            </a:pPr>
            <a:r>
              <a:rPr lang="cy-gb" dirty="0"/>
              <a:t>Os na allwch gofrestru ar-lein, gallwch gofrestru trwy’r post</a:t>
            </a:r>
          </a:p>
          <a:p>
            <a:pPr marL="380981" indent="-380981">
              <a:buFont typeface="Arial" panose="020B0604020202020204" pitchFamily="34" charset="0"/>
              <a:buChar char="•"/>
            </a:pPr>
            <a:r>
              <a:rPr lang="cy-gb" dirty="0"/>
              <a:t>Mae ffurflenni ar gael ar ein gwefan / o’ch swyddfa cofrestru etholiadol leol</a:t>
            </a:r>
            <a:endParaRPr lang="en-US" dirty="0"/>
          </a:p>
          <a:p>
            <a:pPr marL="380981" indent="-380981">
              <a:buFont typeface="Arial" panose="020B0604020202020204" pitchFamily="34" charset="0"/>
              <a:buChar char="•"/>
            </a:pPr>
            <a:r>
              <a:rPr lang="cy-gb" dirty="0"/>
              <a:t>Dim ond unwaith y mae angen cofrestru, oni bai eich bod yn newid eich cyfeiriad, enw, neu genedligrwydd</a:t>
            </a:r>
            <a:endParaRPr lang="en-US" dirty="0"/>
          </a:p>
          <a:p>
            <a:pPr marL="380981" indent="-380981">
              <a:buFont typeface="Arial" panose="020B0604020202020204" pitchFamily="34" charset="0"/>
              <a:buChar char="•"/>
            </a:pPr>
            <a:r>
              <a:rPr lang="cy-gb" b="1" u="sng" dirty="0"/>
              <a:t>Y dyddiad cau ar gyfer cofrestru yw canol nos 19 Ebrill</a:t>
            </a:r>
            <a:endParaRPr lang="en-GB" b="1" u="sng" dirty="0"/>
          </a:p>
        </p:txBody>
      </p:sp>
    </p:spTree>
    <p:extLst>
      <p:ext uri="{BB962C8B-B14F-4D97-AF65-F5344CB8AC3E}">
        <p14:creationId xmlns:p14="http://schemas.microsoft.com/office/powerpoint/2010/main" val="1347492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Cymhwysedd</a:t>
            </a:r>
            <a:endParaRPr lang="en-GB" dirty="0"/>
          </a:p>
        </p:txBody>
      </p:sp>
      <p:sp>
        <p:nvSpPr>
          <p:cNvPr id="3" name="Text Placeholder 2"/>
          <p:cNvSpPr>
            <a:spLocks noGrp="1"/>
          </p:cNvSpPr>
          <p:nvPr>
            <p:ph type="body" sz="quarter" idx="11"/>
          </p:nvPr>
        </p:nvSpPr>
        <p:spPr>
          <a:xfrm>
            <a:off x="431800" y="1502156"/>
            <a:ext cx="10755579" cy="4713150"/>
          </a:xfrm>
        </p:spPr>
        <p:txBody>
          <a:bodyPr/>
          <a:lstStyle/>
          <a:p>
            <a:r>
              <a:rPr lang="en-GB" b="1" dirty="0" err="1"/>
              <a:t>Gallwch</a:t>
            </a:r>
            <a:r>
              <a:rPr lang="en-GB" b="1" dirty="0"/>
              <a:t> </a:t>
            </a:r>
            <a:r>
              <a:rPr lang="en-GB" b="1" dirty="0" err="1"/>
              <a:t>bleidleisio</a:t>
            </a:r>
            <a:r>
              <a:rPr lang="en-GB" b="1" dirty="0"/>
              <a:t> </a:t>
            </a:r>
            <a:r>
              <a:rPr lang="en-GB" b="1" dirty="0" err="1"/>
              <a:t>yn</a:t>
            </a:r>
            <a:r>
              <a:rPr lang="en-GB" b="1" dirty="0"/>
              <a:t> </a:t>
            </a:r>
            <a:r>
              <a:rPr lang="en-GB" b="1" dirty="0" err="1"/>
              <a:t>etholiad</a:t>
            </a:r>
            <a:r>
              <a:rPr lang="en-GB" b="1" dirty="0"/>
              <a:t> y </a:t>
            </a:r>
            <a:r>
              <a:rPr lang="en-GB" b="1" dirty="0" err="1"/>
              <a:t>Senedd</a:t>
            </a:r>
            <a:r>
              <a:rPr lang="en-GB" b="1" dirty="0"/>
              <a:t> </a:t>
            </a:r>
            <a:r>
              <a:rPr lang="en-GB" b="1" dirty="0" err="1"/>
              <a:t>os</a:t>
            </a:r>
            <a:r>
              <a:rPr lang="en-GB" b="1" dirty="0"/>
              <a:t> </a:t>
            </a:r>
            <a:r>
              <a:rPr lang="en-GB" b="1" dirty="0" err="1"/>
              <a:t>ydych</a:t>
            </a:r>
            <a:r>
              <a:rPr lang="en-GB" b="1" dirty="0"/>
              <a:t> </a:t>
            </a:r>
            <a:r>
              <a:rPr lang="en-GB" b="1" dirty="0" err="1"/>
              <a:t>wedi</a:t>
            </a:r>
            <a:r>
              <a:rPr lang="en-GB" b="1" dirty="0"/>
              <a:t> </a:t>
            </a:r>
            <a:r>
              <a:rPr lang="en-GB" b="1" dirty="0" err="1"/>
              <a:t>cofrestru</a:t>
            </a:r>
            <a:r>
              <a:rPr lang="en-GB" b="1" dirty="0"/>
              <a:t> </a:t>
            </a:r>
            <a:r>
              <a:rPr lang="en-GB" b="1" dirty="0" err="1"/>
              <a:t>i</a:t>
            </a:r>
            <a:r>
              <a:rPr lang="en-GB" b="1" dirty="0"/>
              <a:t> </a:t>
            </a:r>
            <a:r>
              <a:rPr lang="en-GB" b="1" dirty="0" err="1"/>
              <a:t>bleidleisio</a:t>
            </a:r>
            <a:r>
              <a:rPr lang="en-GB" b="1" dirty="0"/>
              <a:t> </a:t>
            </a:r>
            <a:r>
              <a:rPr lang="en-GB" b="1" dirty="0" err="1"/>
              <a:t>yng</a:t>
            </a:r>
            <a:r>
              <a:rPr lang="en-GB" b="1" dirty="0"/>
              <a:t> </a:t>
            </a:r>
            <a:r>
              <a:rPr lang="en-GB" b="1" dirty="0" err="1"/>
              <a:t>Nghymru</a:t>
            </a:r>
            <a:r>
              <a:rPr lang="en-GB" b="1" dirty="0"/>
              <a:t>, </a:t>
            </a:r>
            <a:r>
              <a:rPr lang="en-GB" b="1" dirty="0" err="1"/>
              <a:t>os</a:t>
            </a:r>
            <a:r>
              <a:rPr lang="en-GB" b="1" dirty="0"/>
              <a:t> </a:t>
            </a:r>
            <a:r>
              <a:rPr lang="en-GB" b="1" dirty="0" err="1"/>
              <a:t>byddwch</a:t>
            </a:r>
            <a:r>
              <a:rPr lang="en-GB" b="1" dirty="0"/>
              <a:t> </a:t>
            </a:r>
            <a:r>
              <a:rPr lang="en-GB" b="1" dirty="0" err="1"/>
              <a:t>yn</a:t>
            </a:r>
            <a:r>
              <a:rPr lang="en-GB" b="1" dirty="0"/>
              <a:t> 16 </a:t>
            </a:r>
            <a:r>
              <a:rPr lang="en-GB" b="1" dirty="0" err="1"/>
              <a:t>oed</a:t>
            </a:r>
            <a:r>
              <a:rPr lang="en-GB" b="1" dirty="0"/>
              <a:t> </a:t>
            </a:r>
            <a:r>
              <a:rPr lang="en-GB" b="1" dirty="0" err="1"/>
              <a:t>neu’n</a:t>
            </a:r>
            <a:r>
              <a:rPr lang="en-GB" b="1" dirty="0"/>
              <a:t> </a:t>
            </a:r>
            <a:r>
              <a:rPr lang="en-GB" b="1" dirty="0" err="1"/>
              <a:t>hyn</a:t>
            </a:r>
            <a:r>
              <a:rPr lang="en-GB" b="1" dirty="0"/>
              <a:t> </a:t>
            </a:r>
            <a:r>
              <a:rPr lang="en-GB" b="1" dirty="0" err="1"/>
              <a:t>ar</a:t>
            </a:r>
            <a:r>
              <a:rPr lang="en-GB" b="1" dirty="0"/>
              <a:t> </a:t>
            </a:r>
            <a:r>
              <a:rPr lang="en-GB" b="1" dirty="0" err="1"/>
              <a:t>ddydd</a:t>
            </a:r>
            <a:r>
              <a:rPr lang="en-GB" b="1" dirty="0"/>
              <a:t> </a:t>
            </a:r>
            <a:r>
              <a:rPr lang="en-GB" b="1" dirty="0" err="1"/>
              <a:t>Iau</a:t>
            </a:r>
            <a:r>
              <a:rPr lang="en-GB" b="1" dirty="0"/>
              <a:t> 6 Mai, ac </a:t>
            </a:r>
            <a:r>
              <a:rPr lang="en-GB" b="1" dirty="0" err="1"/>
              <a:t>os</a:t>
            </a:r>
            <a:r>
              <a:rPr lang="en-GB" b="1" dirty="0"/>
              <a:t> </a:t>
            </a:r>
            <a:r>
              <a:rPr lang="en-GB" b="1" dirty="0" err="1"/>
              <a:t>ydych</a:t>
            </a:r>
            <a:r>
              <a:rPr lang="en-GB" b="1" dirty="0"/>
              <a:t> </a:t>
            </a:r>
            <a:r>
              <a:rPr lang="en-GB" b="1" dirty="0" err="1"/>
              <a:t>yn</a:t>
            </a:r>
            <a:r>
              <a:rPr lang="en-GB" b="1" dirty="0"/>
              <a:t> un </a:t>
            </a:r>
            <a:r>
              <a:rPr lang="en-GB" b="1" dirty="0" err="1"/>
              <a:t>o’r</a:t>
            </a:r>
            <a:r>
              <a:rPr lang="en-GB" b="1" dirty="0"/>
              <a:t> </a:t>
            </a:r>
            <a:r>
              <a:rPr lang="en-GB" b="1" dirty="0" err="1"/>
              <a:t>canlynol</a:t>
            </a:r>
            <a:r>
              <a:rPr lang="en-GB" b="1" dirty="0"/>
              <a:t>:</a:t>
            </a:r>
          </a:p>
          <a:p>
            <a:r>
              <a:rPr lang="en-GB" dirty="0"/>
              <a:t>• </a:t>
            </a:r>
            <a:r>
              <a:rPr lang="en-GB" dirty="0" err="1"/>
              <a:t>Dinesydd</a:t>
            </a:r>
            <a:r>
              <a:rPr lang="en-GB" dirty="0"/>
              <a:t> </a:t>
            </a:r>
            <a:r>
              <a:rPr lang="en-GB" dirty="0" err="1"/>
              <a:t>Prydeinig</a:t>
            </a:r>
            <a:r>
              <a:rPr lang="en-GB" dirty="0"/>
              <a:t> </a:t>
            </a:r>
            <a:r>
              <a:rPr lang="en-GB" dirty="0" err="1"/>
              <a:t>neu</a:t>
            </a:r>
            <a:r>
              <a:rPr lang="en-GB" dirty="0"/>
              <a:t> </a:t>
            </a:r>
            <a:r>
              <a:rPr lang="en-GB" dirty="0" err="1"/>
              <a:t>Wyddelig</a:t>
            </a:r>
            <a:r>
              <a:rPr lang="en-GB" dirty="0"/>
              <a:t>, </a:t>
            </a:r>
            <a:r>
              <a:rPr lang="en-GB" dirty="0" err="1"/>
              <a:t>neu</a:t>
            </a:r>
            <a:endParaRPr lang="en-GB" dirty="0"/>
          </a:p>
          <a:p>
            <a:r>
              <a:rPr lang="en-GB" dirty="0"/>
              <a:t>• </a:t>
            </a:r>
            <a:r>
              <a:rPr lang="en-GB" dirty="0" err="1"/>
              <a:t>Ddinesydd</a:t>
            </a:r>
            <a:r>
              <a:rPr lang="en-GB" dirty="0"/>
              <a:t> y </a:t>
            </a:r>
            <a:r>
              <a:rPr lang="en-GB" dirty="0" err="1"/>
              <a:t>Gymanwlad</a:t>
            </a:r>
            <a:r>
              <a:rPr lang="en-GB" dirty="0"/>
              <a:t> </a:t>
            </a:r>
            <a:r>
              <a:rPr lang="sv-SE" dirty="0"/>
              <a:t>sydd â chaniatâd i aros yn </a:t>
            </a:r>
            <a:r>
              <a:rPr lang="de-DE" dirty="0"/>
              <a:t>y DU, neu sydd heb angen </a:t>
            </a:r>
            <a:r>
              <a:rPr lang="en-GB" dirty="0" err="1"/>
              <a:t>caniatâd</a:t>
            </a:r>
            <a:r>
              <a:rPr lang="en-GB" dirty="0"/>
              <a:t> </a:t>
            </a:r>
            <a:r>
              <a:rPr lang="en-GB" dirty="0" err="1"/>
              <a:t>i</a:t>
            </a:r>
            <a:r>
              <a:rPr lang="en-GB" dirty="0"/>
              <a:t> </a:t>
            </a:r>
            <a:r>
              <a:rPr lang="en-GB" dirty="0" err="1"/>
              <a:t>aros</a:t>
            </a:r>
            <a:r>
              <a:rPr lang="en-GB" dirty="0"/>
              <a:t> </a:t>
            </a:r>
            <a:r>
              <a:rPr lang="en-GB" dirty="0" err="1"/>
              <a:t>yn</a:t>
            </a:r>
            <a:r>
              <a:rPr lang="en-GB" dirty="0"/>
              <a:t> y DU, </a:t>
            </a:r>
            <a:r>
              <a:rPr lang="en-GB" dirty="0" err="1"/>
              <a:t>neu</a:t>
            </a:r>
            <a:endParaRPr lang="en-GB" dirty="0"/>
          </a:p>
          <a:p>
            <a:r>
              <a:rPr lang="en-GB" dirty="0"/>
              <a:t>• </a:t>
            </a:r>
            <a:r>
              <a:rPr lang="en-GB" dirty="0" err="1"/>
              <a:t>Ddinesydd</a:t>
            </a:r>
            <a:r>
              <a:rPr lang="en-GB" dirty="0"/>
              <a:t> </a:t>
            </a:r>
            <a:r>
              <a:rPr lang="en-GB" dirty="0" err="1"/>
              <a:t>gwlad</a:t>
            </a:r>
            <a:r>
              <a:rPr lang="en-GB" dirty="0"/>
              <a:t> </a:t>
            </a:r>
            <a:r>
              <a:rPr lang="en-GB" dirty="0" err="1"/>
              <a:t>yn</a:t>
            </a:r>
            <a:r>
              <a:rPr lang="en-GB" dirty="0"/>
              <a:t> </a:t>
            </a:r>
            <a:r>
              <a:rPr lang="en-GB" dirty="0" err="1"/>
              <a:t>yr</a:t>
            </a:r>
            <a:r>
              <a:rPr lang="en-GB" dirty="0"/>
              <a:t> </a:t>
            </a:r>
            <a:r>
              <a:rPr lang="en-GB" dirty="0" err="1"/>
              <a:t>Undeb</a:t>
            </a:r>
            <a:r>
              <a:rPr lang="en-GB" dirty="0"/>
              <a:t> </a:t>
            </a:r>
            <a:r>
              <a:rPr lang="en-GB" dirty="0" err="1"/>
              <a:t>Ewropeaidd</a:t>
            </a:r>
            <a:r>
              <a:rPr lang="en-GB" dirty="0"/>
              <a:t>, </a:t>
            </a:r>
            <a:r>
              <a:rPr lang="en-GB" dirty="0" err="1"/>
              <a:t>neu</a:t>
            </a:r>
            <a:endParaRPr lang="en-GB" dirty="0"/>
          </a:p>
          <a:p>
            <a:r>
              <a:rPr lang="en-GB" dirty="0"/>
              <a:t>• </a:t>
            </a:r>
            <a:r>
              <a:rPr lang="en-GB" dirty="0" err="1"/>
              <a:t>Ddinesydd</a:t>
            </a:r>
            <a:r>
              <a:rPr lang="en-GB" dirty="0"/>
              <a:t> </a:t>
            </a:r>
            <a:r>
              <a:rPr lang="en-GB" dirty="0" err="1"/>
              <a:t>tramor</a:t>
            </a:r>
            <a:r>
              <a:rPr lang="en-GB" dirty="0"/>
              <a:t> </a:t>
            </a:r>
            <a:r>
              <a:rPr lang="en-GB" dirty="0" err="1"/>
              <a:t>cymwys</a:t>
            </a:r>
            <a:r>
              <a:rPr lang="en-GB" dirty="0"/>
              <a:t> </a:t>
            </a:r>
            <a:r>
              <a:rPr lang="en-GB" dirty="0" err="1"/>
              <a:t>sydd</a:t>
            </a:r>
            <a:r>
              <a:rPr lang="en-GB" dirty="0"/>
              <a:t> </a:t>
            </a:r>
            <a:r>
              <a:rPr lang="pl-PL" dirty="0"/>
              <a:t>â chaniatâd i ddod i mewn neu</a:t>
            </a:r>
            <a:r>
              <a:rPr lang="en-GB" dirty="0"/>
              <a:t> </a:t>
            </a:r>
            <a:r>
              <a:rPr lang="es-ES" dirty="0"/>
              <a:t>aros </a:t>
            </a:r>
            <a:r>
              <a:rPr lang="es-ES" dirty="0" err="1"/>
              <a:t>yn</a:t>
            </a:r>
            <a:r>
              <a:rPr lang="es-ES" dirty="0"/>
              <a:t> y DU, </a:t>
            </a:r>
            <a:r>
              <a:rPr lang="es-ES" dirty="0" err="1"/>
              <a:t>neu</a:t>
            </a:r>
            <a:r>
              <a:rPr lang="es-ES" dirty="0"/>
              <a:t> </a:t>
            </a:r>
            <a:r>
              <a:rPr lang="es-ES" dirty="0" err="1"/>
              <a:t>sydd</a:t>
            </a:r>
            <a:r>
              <a:rPr lang="es-ES" dirty="0"/>
              <a:t> </a:t>
            </a:r>
            <a:r>
              <a:rPr lang="es-ES" dirty="0" err="1"/>
              <a:t>heb</a:t>
            </a:r>
            <a:r>
              <a:rPr lang="es-ES" dirty="0"/>
              <a:t> </a:t>
            </a:r>
            <a:r>
              <a:rPr lang="en-GB" dirty="0" err="1"/>
              <a:t>angen</a:t>
            </a:r>
            <a:r>
              <a:rPr lang="en-GB" dirty="0"/>
              <a:t> </a:t>
            </a:r>
            <a:r>
              <a:rPr lang="en-GB" dirty="0" err="1"/>
              <a:t>caniatâd</a:t>
            </a:r>
            <a:r>
              <a:rPr lang="en-GB" dirty="0"/>
              <a:t> </a:t>
            </a:r>
            <a:r>
              <a:rPr lang="en-GB" dirty="0" err="1"/>
              <a:t>o’r</a:t>
            </a:r>
            <a:r>
              <a:rPr lang="en-GB" dirty="0"/>
              <a:t> </a:t>
            </a:r>
            <a:r>
              <a:rPr lang="en-GB" dirty="0" err="1"/>
              <a:t>fath</a:t>
            </a:r>
            <a:endParaRPr lang="en-GB" dirty="0"/>
          </a:p>
          <a:p>
            <a:pPr marL="380990" indent="-380990">
              <a:buFont typeface="Arial" panose="020B0604020202020204" pitchFamily="34" charset="0"/>
              <a:buChar char="•"/>
            </a:pPr>
            <a:r>
              <a:rPr lang="en-GB" dirty="0">
                <a:hlinkClick r:id="rId3"/>
              </a:rPr>
              <a:t>https://www.electoralcommission.org.uk/cy/rwyf-yneg-pleidleisiwr/pleidleisiwr/ym-mha-etholiadau-alla-i-bleidleisio</a:t>
            </a:r>
            <a:r>
              <a:rPr lang="en-GB" dirty="0"/>
              <a:t> </a:t>
            </a:r>
          </a:p>
        </p:txBody>
      </p:sp>
    </p:spTree>
    <p:extLst>
      <p:ext uri="{BB962C8B-B14F-4D97-AF65-F5344CB8AC3E}">
        <p14:creationId xmlns:p14="http://schemas.microsoft.com/office/powerpoint/2010/main" val="566889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0898-6300-4301-92DA-BBD73E48FC69}"/>
              </a:ext>
            </a:extLst>
          </p:cNvPr>
          <p:cNvSpPr>
            <a:spLocks noGrp="1"/>
          </p:cNvSpPr>
          <p:nvPr>
            <p:ph type="title"/>
          </p:nvPr>
        </p:nvSpPr>
        <p:spPr/>
        <p:txBody>
          <a:bodyPr rtlCol="0"/>
          <a:lstStyle/>
          <a:p>
            <a:pPr rtl="0"/>
            <a:r>
              <a:rPr lang="cy-gb"/>
              <a:t>Sut i bleidleisio</a:t>
            </a:r>
          </a:p>
        </p:txBody>
      </p:sp>
      <p:sp>
        <p:nvSpPr>
          <p:cNvPr id="5" name="Text Placeholder 4">
            <a:extLst>
              <a:ext uri="{FF2B5EF4-FFF2-40B4-BE49-F238E27FC236}">
                <a16:creationId xmlns:a16="http://schemas.microsoft.com/office/drawing/2014/main" id="{10141AB8-F104-4289-8734-C7A92E8FA077}"/>
              </a:ext>
            </a:extLst>
          </p:cNvPr>
          <p:cNvSpPr>
            <a:spLocks noGrp="1"/>
          </p:cNvSpPr>
          <p:nvPr>
            <p:ph type="body" sz="quarter" idx="11"/>
          </p:nvPr>
        </p:nvSpPr>
        <p:spPr>
          <a:xfrm>
            <a:off x="431800" y="1645892"/>
            <a:ext cx="10776285" cy="4144917"/>
          </a:xfrm>
        </p:spPr>
        <p:txBody>
          <a:bodyPr rtlCol="0"/>
          <a:lstStyle/>
          <a:p>
            <a:pPr rtl="0"/>
            <a:r>
              <a:rPr lang="cy-gb" b="1" dirty="0"/>
              <a:t>Mae tair ffordd i bleidleisio:</a:t>
            </a:r>
          </a:p>
          <a:p>
            <a:pPr marL="457178" indent="-457178">
              <a:buFont typeface="+mj-lt"/>
              <a:buAutoNum type="arabicPeriod"/>
            </a:pPr>
            <a:r>
              <a:rPr lang="cy-gb" dirty="0"/>
              <a:t>Yn bersonol mewn gorsaf bleidleisio</a:t>
            </a:r>
          </a:p>
          <a:p>
            <a:pPr marL="457178" indent="-457178">
              <a:buFont typeface="+mj-lt"/>
              <a:buAutoNum type="arabicPeriod"/>
            </a:pPr>
            <a:r>
              <a:rPr lang="cy-gb" dirty="0"/>
              <a:t>Trwy'r post</a:t>
            </a:r>
            <a:endParaRPr lang="en-US" dirty="0"/>
          </a:p>
          <a:p>
            <a:pPr marL="457178" indent="-457178">
              <a:buFont typeface="+mj-lt"/>
              <a:buAutoNum type="arabicPeriod"/>
            </a:pPr>
            <a:r>
              <a:rPr lang="cy-gb" dirty="0"/>
              <a:t>Gofyn i rywun rydych chi’n ymddiried ynddynt i bleidleisio ar eich rhan (trwy ddirprwy)</a:t>
            </a:r>
          </a:p>
          <a:p>
            <a:pPr marL="380981" indent="-380981">
              <a:buFont typeface="Arial" panose="020B0604020202020204" pitchFamily="34" charset="0"/>
              <a:buChar char="•"/>
            </a:pPr>
            <a:r>
              <a:rPr lang="cy-gb" dirty="0"/>
              <a:t>Cyn y diwrnod pleidleisio, bydd pleidleiswyr yn derbyn cerdyn pleidleisio. Mae’r cerdyn pleidleisio yn dweud wrthych ble a phryd y gallwch chi bleidleisio</a:t>
            </a:r>
            <a:endParaRPr lang="en-US" dirty="0"/>
          </a:p>
          <a:p>
            <a:pPr marL="380981" indent="-380981">
              <a:buFont typeface="Arial" panose="020B0604020202020204" pitchFamily="34" charset="0"/>
              <a:buChar char="•"/>
            </a:pPr>
            <a:r>
              <a:rPr lang="cy-gb" dirty="0"/>
              <a:t>Oni bai eich bod wedi trefnu fel arall, cymerir yn ganiataol eich bod am bleidleisio’n bersonol</a:t>
            </a:r>
          </a:p>
          <a:p>
            <a:pPr marL="380981" indent="-380981">
              <a:buFont typeface="Arial" panose="020B0604020202020204" pitchFamily="34" charset="0"/>
              <a:buChar char="•"/>
            </a:pPr>
            <a:r>
              <a:rPr lang="cy-gb" b="1" dirty="0"/>
              <a:t>Nid oes angen i chi fynd â’ch cerdyn pleidleisio gyda chi i'r orsaf bleidleisio</a:t>
            </a:r>
          </a:p>
        </p:txBody>
      </p:sp>
    </p:spTree>
    <p:extLst>
      <p:ext uri="{BB962C8B-B14F-4D97-AF65-F5344CB8AC3E}">
        <p14:creationId xmlns:p14="http://schemas.microsoft.com/office/powerpoint/2010/main" val="808945542"/>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0898-6300-4301-92DA-BBD73E48FC69}"/>
              </a:ext>
            </a:extLst>
          </p:cNvPr>
          <p:cNvSpPr>
            <a:spLocks noGrp="1"/>
          </p:cNvSpPr>
          <p:nvPr>
            <p:ph type="title"/>
          </p:nvPr>
        </p:nvSpPr>
        <p:spPr/>
        <p:txBody>
          <a:bodyPr rtlCol="0"/>
          <a:lstStyle/>
          <a:p>
            <a:pPr rtl="0"/>
            <a:r>
              <a:rPr lang="cy-gb" dirty="0"/>
              <a:t>Pleidleisio'n bersonol</a:t>
            </a:r>
          </a:p>
        </p:txBody>
      </p:sp>
      <p:sp>
        <p:nvSpPr>
          <p:cNvPr id="5" name="Text Placeholder 4">
            <a:extLst>
              <a:ext uri="{FF2B5EF4-FFF2-40B4-BE49-F238E27FC236}">
                <a16:creationId xmlns:a16="http://schemas.microsoft.com/office/drawing/2014/main" id="{10141AB8-F104-4289-8734-C7A92E8FA077}"/>
              </a:ext>
            </a:extLst>
          </p:cNvPr>
          <p:cNvSpPr>
            <a:spLocks noGrp="1"/>
          </p:cNvSpPr>
          <p:nvPr>
            <p:ph type="body" sz="quarter" idx="11"/>
          </p:nvPr>
        </p:nvSpPr>
        <p:spPr>
          <a:xfrm>
            <a:off x="431800" y="1611227"/>
            <a:ext cx="10776285" cy="6252417"/>
          </a:xfrm>
        </p:spPr>
        <p:txBody>
          <a:bodyPr rtlCol="0"/>
          <a:lstStyle/>
          <a:p>
            <a:pPr marL="380981" indent="-380981">
              <a:buFont typeface="Arial" panose="020B0604020202020204" pitchFamily="34" charset="0"/>
              <a:buChar char="•"/>
            </a:pPr>
            <a:r>
              <a:rPr lang="cy-gb" sz="2000" dirty="0"/>
              <a:t>Bydd gorsafoedd pleidleisio ar agor rhwng 7am - 10pm</a:t>
            </a:r>
            <a:endParaRPr lang="en-US" sz="2000" dirty="0"/>
          </a:p>
          <a:p>
            <a:pPr marL="380981" indent="-380981">
              <a:buFont typeface="Arial" panose="020B0604020202020204" pitchFamily="34" charset="0"/>
              <a:buChar char="•"/>
            </a:pPr>
            <a:r>
              <a:rPr lang="cy-gb" sz="2000" dirty="0"/>
              <a:t>Ni chewch chi ddewis ym mha orsaf bleidleisio y byddwch chi’n pleidleisio - bydd rhaid i chi fynd i’r orsaf bleidleisio ar eich cerdyn pleidleisio.</a:t>
            </a:r>
          </a:p>
          <a:p>
            <a:pPr marL="380981" indent="-380981">
              <a:buFont typeface="Arial" panose="020B0604020202020204" pitchFamily="34" charset="0"/>
              <a:buChar char="•"/>
            </a:pPr>
            <a:r>
              <a:rPr lang="cy-gb" sz="2000" dirty="0"/>
              <a:t>Bydd yna gyfarwyddiadau ar y papur pleidleisio ac ar bosteri yn yr orsaf bleidleisio.</a:t>
            </a:r>
          </a:p>
          <a:p>
            <a:pPr marL="380981" indent="-380981">
              <a:buFont typeface="Arial" panose="020B0604020202020204" pitchFamily="34" charset="0"/>
              <a:buChar char="•"/>
            </a:pPr>
            <a:r>
              <a:rPr lang="cy-gb" sz="2000" dirty="0"/>
              <a:t>Bydd pensil yn y bwth pleidleisio, ond anogir pleidleiswyr i fynd â’u pen neu bensil eu hunain.</a:t>
            </a:r>
          </a:p>
          <a:p>
            <a:pPr marL="380981" indent="-380981">
              <a:buFont typeface="Arial" panose="020B0604020202020204" pitchFamily="34" charset="0"/>
              <a:buChar char="•"/>
            </a:pPr>
            <a:r>
              <a:rPr lang="cy-gb" sz="2000" dirty="0"/>
              <a:t>Efallai y bydd pobl tu fas i’r orsaf bleidleisio, sy’n perthyn i blaid wleidyddol.</a:t>
            </a:r>
          </a:p>
          <a:p>
            <a:pPr marL="380981" indent="-380981">
              <a:buFont typeface="Arial" panose="020B0604020202020204" pitchFamily="34" charset="0"/>
              <a:buChar char="•"/>
            </a:pPr>
            <a:r>
              <a:rPr lang="cy-gb" sz="2000" dirty="0"/>
              <a:t>Ni chewch chi dynnu lluniau tu fewn i orsaf bleidleisio (ond gallwch dynnu lluniau tu fas)</a:t>
            </a:r>
            <a:endParaRPr lang="en-US" sz="2000" dirty="0"/>
          </a:p>
          <a:p>
            <a:pPr marL="380981" indent="-380981">
              <a:buFont typeface="Arial" panose="020B0604020202020204" pitchFamily="34" charset="0"/>
              <a:buChar char="•"/>
            </a:pPr>
            <a:r>
              <a:rPr lang="cy-gb" sz="2000" b="1" dirty="0"/>
              <a:t>Holwch aelod o staff os ydych chi’n ansicr ynghylch unrhyw beth neu os oes angen cymorth arnoch chi.</a:t>
            </a:r>
            <a:endParaRPr lang="en-US" sz="2000" b="1" dirty="0"/>
          </a:p>
          <a:p>
            <a:pPr marL="380981" indent="-380981">
              <a:buFont typeface="Arial" panose="020B0604020202020204" pitchFamily="34" charset="0"/>
              <a:buChar char="•"/>
            </a:pPr>
            <a:r>
              <a:rPr lang="cy-gb" sz="2000" b="1" dirty="0"/>
              <a:t>Bydd gorsafoedd pleidleisio yn llefydd diogel i bleidleisio</a:t>
            </a:r>
            <a:endParaRPr lang="en-US" sz="2000" b="1" dirty="0"/>
          </a:p>
          <a:p>
            <a:pPr marL="380981" indent="-380981">
              <a:buFont typeface="Arial" panose="020B0604020202020204" pitchFamily="34" charset="0"/>
              <a:buChar char="•"/>
            </a:pPr>
            <a:endParaRPr lang="en-US" sz="2000" dirty="0"/>
          </a:p>
          <a:p>
            <a:pPr marL="380981" indent="-380981">
              <a:buFont typeface="Arial" panose="020B0604020202020204" pitchFamily="34" charset="0"/>
              <a:buChar char="•"/>
            </a:pPr>
            <a:endParaRPr lang="en-US" sz="2000" dirty="0"/>
          </a:p>
          <a:p>
            <a:pPr marL="380981" indent="-380981">
              <a:buFont typeface="Arial" panose="020B0604020202020204" pitchFamily="34" charset="0"/>
              <a:buChar char="•"/>
            </a:pPr>
            <a:endParaRPr lang="en-US" sz="2000" dirty="0"/>
          </a:p>
        </p:txBody>
      </p:sp>
    </p:spTree>
    <p:extLst>
      <p:ext uri="{BB962C8B-B14F-4D97-AF65-F5344CB8AC3E}">
        <p14:creationId xmlns:p14="http://schemas.microsoft.com/office/powerpoint/2010/main" val="1558474417"/>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a:xfrm>
            <a:off x="371475" y="339092"/>
            <a:ext cx="6916016" cy="1221985"/>
          </a:xfrm>
        </p:spPr>
        <p:txBody>
          <a:bodyPr/>
          <a:lstStyle/>
          <a:p>
            <a:r>
              <a:rPr lang="cy-GB" dirty="0"/>
              <a:t>Dy lais, dy Senedd, dy Gymru</a:t>
            </a:r>
            <a:endParaRPr lang="en-GB" dirty="0"/>
          </a:p>
        </p:txBody>
      </p:sp>
      <p:sp>
        <p:nvSpPr>
          <p:cNvPr id="6" name="Dalfan Testun 3">
            <a:extLst>
              <a:ext uri="{FF2B5EF4-FFF2-40B4-BE49-F238E27FC236}">
                <a16:creationId xmlns:a16="http://schemas.microsoft.com/office/drawing/2014/main" id="{420B7FE5-CF21-4184-8846-7EB4373FF19A}"/>
              </a:ext>
            </a:extLst>
          </p:cNvPr>
          <p:cNvSpPr>
            <a:spLocks noGrp="1"/>
          </p:cNvSpPr>
          <p:nvPr>
            <p:ph type="body" sz="quarter" idx="12"/>
          </p:nvPr>
        </p:nvSpPr>
        <p:spPr>
          <a:xfrm>
            <a:off x="371475" y="1952625"/>
            <a:ext cx="5851525" cy="3816350"/>
          </a:xfrm>
        </p:spPr>
        <p:txBody>
          <a:bodyPr/>
          <a:lstStyle/>
          <a:p>
            <a:r>
              <a:rPr lang="cy-GB" sz="1600" b="0" i="0" strike="noStrike" cap="none" spc="0" baseline="0" dirty="0">
                <a:solidFill>
                  <a:srgbClr val="414042"/>
                </a:solidFill>
                <a:effectLst/>
                <a:latin typeface="Montserrat Light"/>
                <a:ea typeface="Montserrat Light"/>
                <a:cs typeface="Montserrat Light"/>
              </a:rPr>
              <a:t>Ar 6 Mai 2021 bydd pobl Cymru yn penderfynu pwy fydd eu Haelodau o’r Senedd am y pum mlynedd nesaf. </a:t>
            </a:r>
          </a:p>
          <a:p>
            <a:r>
              <a:rPr lang="cy-GB" sz="1600" b="0" i="0" strike="noStrike" cap="none" spc="0" baseline="0" dirty="0">
                <a:solidFill>
                  <a:srgbClr val="414042"/>
                </a:solidFill>
                <a:effectLst/>
                <a:latin typeface="Montserrat Light"/>
                <a:ea typeface="Montserrat Light"/>
                <a:cs typeface="Montserrat Light"/>
              </a:rPr>
              <a:t>Chi sydd yn ethol Aelodau o’r Senedd i wneud penderfyniadau ynglŷn â’n bywydau bob dydd. </a:t>
            </a:r>
          </a:p>
          <a:p>
            <a:r>
              <a:rPr lang="cy-GB" sz="1600" b="1" i="0" strike="noStrike" cap="none" spc="0" baseline="0" dirty="0">
                <a:solidFill>
                  <a:srgbClr val="414042"/>
                </a:solidFill>
                <a:effectLst/>
                <a:latin typeface="Montserrat Light"/>
                <a:ea typeface="Montserrat Light"/>
                <a:cs typeface="Montserrat Light"/>
              </a:rPr>
              <a:t>Defnyddiwch eich llais – cofrestrwch a phleidleisiwch, i lunio dyfodol Cymru. </a:t>
            </a:r>
            <a:endParaRPr lang="en-GB" dirty="0"/>
          </a:p>
          <a:p>
            <a:endParaRPr lang="en-GB" dirty="0"/>
          </a:p>
        </p:txBody>
      </p:sp>
      <p:pic>
        <p:nvPicPr>
          <p:cNvPr id="8" name="Picture Placeholder 14">
            <a:extLst>
              <a:ext uri="{FF2B5EF4-FFF2-40B4-BE49-F238E27FC236}">
                <a16:creationId xmlns:a16="http://schemas.microsoft.com/office/drawing/2014/main" id="{2D62C20E-7CA3-42D0-8B77-D2182EB7C01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1278928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gb"/>
              <a:t>Pleidleisio trwy'r post</a:t>
            </a:r>
          </a:p>
        </p:txBody>
      </p:sp>
      <p:sp>
        <p:nvSpPr>
          <p:cNvPr id="3" name="Text Placeholder 2"/>
          <p:cNvSpPr>
            <a:spLocks noGrp="1"/>
          </p:cNvSpPr>
          <p:nvPr>
            <p:ph type="body" sz="quarter" idx="11"/>
          </p:nvPr>
        </p:nvSpPr>
        <p:spPr>
          <a:xfrm>
            <a:off x="431800" y="1487698"/>
            <a:ext cx="11396579" cy="4529253"/>
          </a:xfrm>
        </p:spPr>
        <p:txBody>
          <a:bodyPr rtlCol="0"/>
          <a:lstStyle/>
          <a:p>
            <a:pPr marL="342891" indent="-342891">
              <a:buFont typeface="Arial" panose="020B0604020202020204" pitchFamily="34" charset="0"/>
              <a:buChar char="•"/>
            </a:pPr>
            <a:r>
              <a:rPr lang="cy-gb" sz="1867" dirty="0"/>
              <a:t>Gallwch hefyd wneud cais i bleidleisio trwy’r post ar gyfer etholiad unigol, cyfnod penodol, neu nes i chi benderfynu ei newid.</a:t>
            </a:r>
          </a:p>
          <a:p>
            <a:pPr marL="285744" indent="-285744">
              <a:buFont typeface="Arial" panose="020B0604020202020204" pitchFamily="34" charset="0"/>
              <a:buChar char="•"/>
            </a:pPr>
            <a:r>
              <a:rPr lang="cy-gb" sz="1867" dirty="0"/>
              <a:t>Rhagwelwn gynnydd o ran pleidleisio trwy’r post.</a:t>
            </a:r>
            <a:endParaRPr lang="en-US" sz="1867" dirty="0"/>
          </a:p>
          <a:p>
            <a:pPr marL="285744" indent="-285744">
              <a:buFont typeface="Arial" panose="020B0604020202020204" pitchFamily="34" charset="0"/>
              <a:buChar char="•"/>
            </a:pPr>
            <a:r>
              <a:rPr lang="cy-gb" sz="1867" dirty="0"/>
              <a:t>Felly dylai’r rheiny y byddai’n well ganddynt bleidleisio trwy’r bost </a:t>
            </a:r>
            <a:r>
              <a:rPr lang="cy-gb" sz="1867" b="1" u="sng" dirty="0"/>
              <a:t>wneud cais yn gynnar</a:t>
            </a:r>
            <a:r>
              <a:rPr lang="en-gb" sz="1867" b="1" dirty="0"/>
              <a:t> </a:t>
            </a:r>
            <a:r>
              <a:rPr lang="en-gb" sz="1867" dirty="0"/>
              <a:t>- y </a:t>
            </a:r>
            <a:r>
              <a:rPr lang="en-gb" sz="1867" dirty="0" err="1"/>
              <a:t>dyddiad</a:t>
            </a:r>
            <a:r>
              <a:rPr lang="en-gb" sz="1867" dirty="0"/>
              <a:t> </a:t>
            </a:r>
            <a:r>
              <a:rPr lang="en-gb" sz="1867" dirty="0" err="1"/>
              <a:t>cau</a:t>
            </a:r>
            <a:r>
              <a:rPr lang="en-gb" sz="1867" dirty="0"/>
              <a:t> </a:t>
            </a:r>
            <a:r>
              <a:rPr lang="en-gb" sz="1867" dirty="0" err="1"/>
              <a:t>yw</a:t>
            </a:r>
            <a:r>
              <a:rPr lang="en-gb" sz="1867" dirty="0"/>
              <a:t> 20 </a:t>
            </a:r>
            <a:r>
              <a:rPr lang="en-gb" sz="1867" dirty="0" err="1"/>
              <a:t>Ebrill</a:t>
            </a:r>
            <a:endParaRPr lang="en-gb" sz="1867" dirty="0"/>
          </a:p>
          <a:p>
            <a:pPr marL="285744" indent="-285744">
              <a:buFont typeface="Arial" panose="020B0604020202020204" pitchFamily="34" charset="0"/>
              <a:buChar char="•"/>
            </a:pPr>
            <a:r>
              <a:rPr lang="cy-gb" sz="1867" dirty="0"/>
              <a:t>Os nad ydych eisoes wedi cofrestru i bleidleisio, bydd rhaid i chi wneud felly cyn gwneud cais (19 Ebrill)</a:t>
            </a:r>
          </a:p>
          <a:p>
            <a:pPr marL="285744" indent="-285744">
              <a:buFont typeface="Arial" panose="020B0604020202020204" pitchFamily="34" charset="0"/>
              <a:buChar char="•"/>
            </a:pPr>
            <a:r>
              <a:rPr lang="cy-gb" sz="1867" dirty="0"/>
              <a:t>Mae ffurflenni cais ar gael ar ein gwefan / o’ch swyddfa cofrestru etholiadol leol</a:t>
            </a:r>
          </a:p>
          <a:p>
            <a:pPr marL="285744" indent="-285744">
              <a:buFont typeface="Arial" panose="020B0604020202020204" pitchFamily="34" charset="0"/>
              <a:buChar char="•"/>
            </a:pPr>
            <a:r>
              <a:rPr lang="cy-gb" sz="1867" dirty="0"/>
              <a:t>Bydd pecyn pleidlais bost ac amlen radbost yn cael eu hanfon at eich cyfeiriad cyn yr etholiad</a:t>
            </a:r>
          </a:p>
          <a:p>
            <a:pPr marL="285744" indent="-285744">
              <a:buFont typeface="Arial" panose="020B0604020202020204" pitchFamily="34" charset="0"/>
              <a:buChar char="•"/>
            </a:pPr>
            <a:r>
              <a:rPr lang="cy-gb" sz="1867" dirty="0"/>
              <a:t>Os na fydd amser gennych i bostio eich pleidlais, gellir ei dychwelyd at eich swyddfa etholiadol leol, neu at orsafoedd pleidleisio penodol</a:t>
            </a:r>
          </a:p>
          <a:p>
            <a:pPr marL="285744" indent="-285744">
              <a:buFont typeface="Arial" panose="020B0604020202020204" pitchFamily="34" charset="0"/>
              <a:buChar char="•"/>
            </a:pPr>
            <a:r>
              <a:rPr lang="cy-gb" sz="1867" b="1" dirty="0"/>
              <a:t>Mae pleidleisio trwy’r post yn ddiogel, ac mae achosion profedig o dwyll etholiadol yn brin</a:t>
            </a:r>
            <a:endParaRPr lang="en-US" sz="1867" b="1" dirty="0"/>
          </a:p>
        </p:txBody>
      </p:sp>
    </p:spTree>
    <p:extLst>
      <p:ext uri="{BB962C8B-B14F-4D97-AF65-F5344CB8AC3E}">
        <p14:creationId xmlns:p14="http://schemas.microsoft.com/office/powerpoint/2010/main" val="3062855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gb"/>
              <a:t>Pleidleisio trwy ddirprwy</a:t>
            </a:r>
          </a:p>
        </p:txBody>
      </p:sp>
      <p:sp>
        <p:nvSpPr>
          <p:cNvPr id="3" name="Text Placeholder 2"/>
          <p:cNvSpPr>
            <a:spLocks noGrp="1"/>
          </p:cNvSpPr>
          <p:nvPr>
            <p:ph type="body" sz="quarter" idx="11"/>
          </p:nvPr>
        </p:nvSpPr>
        <p:spPr>
          <a:xfrm>
            <a:off x="431801" y="1529790"/>
            <a:ext cx="11282273" cy="4683142"/>
          </a:xfrm>
        </p:spPr>
        <p:txBody>
          <a:bodyPr rtlCol="0"/>
          <a:lstStyle/>
          <a:p>
            <a:pPr marL="342891" indent="-342891">
              <a:buFont typeface="Arial" panose="020B0604020202020204" pitchFamily="34" charset="0"/>
              <a:buChar char="•"/>
            </a:pPr>
            <a:r>
              <a:rPr lang="cy-gb" sz="1867" dirty="0"/>
              <a:t>Gallwch ofyn i rywun rydych chi’n ymddiried ynddynt bleidleisio ar eich rhan</a:t>
            </a:r>
            <a:endParaRPr lang="en-US" sz="1867" dirty="0"/>
          </a:p>
          <a:p>
            <a:pPr marL="380981" indent="-380981">
              <a:buFont typeface="Arial" panose="020B0604020202020204" pitchFamily="34" charset="0"/>
              <a:buChar char="•"/>
            </a:pPr>
            <a:r>
              <a:rPr lang="cy-gb" sz="1867" dirty="0"/>
              <a:t>Gallai hyn fod yn rhiant, brawd neu chwaer, gofalwr, neu ffrind agos</a:t>
            </a:r>
          </a:p>
          <a:p>
            <a:pPr marL="380981" indent="-380981">
              <a:buFont typeface="Arial" panose="020B0604020202020204" pitchFamily="34" charset="0"/>
              <a:buChar char="•"/>
            </a:pPr>
            <a:r>
              <a:rPr lang="cy-gb" sz="1867" dirty="0"/>
              <a:t>Caiff hyn ei alw’n bleidlais drwy ddirprwy, a chaiff y person rydych yn ymddiried ynddynt eu galw’n ‘ddirprwy’ i chi</a:t>
            </a:r>
            <a:endParaRPr lang="en-US" sz="1867" dirty="0"/>
          </a:p>
          <a:p>
            <a:pPr marL="380981" indent="-380981">
              <a:buFont typeface="Arial" panose="020B0604020202020204" pitchFamily="34" charset="0"/>
              <a:buChar char="•"/>
            </a:pPr>
            <a:r>
              <a:rPr lang="cy-gb" sz="1867" dirty="0"/>
              <a:t>Dwedwch wrth eich dirprwy pwy yr hoffech chi bleidleisio drostynt, ac wedyn bydd angen iddynt fynd i’ch gorsaf bleidleisio i bleidleisio ar eich rhan (gallai hyn fod yn wahanol i’w dewis nhw)</a:t>
            </a:r>
            <a:endParaRPr lang="en-US" sz="1867" dirty="0"/>
          </a:p>
          <a:p>
            <a:pPr marL="380981" indent="-380981">
              <a:buFont typeface="Arial" panose="020B0604020202020204" pitchFamily="34" charset="0"/>
              <a:buChar char="•"/>
            </a:pPr>
            <a:r>
              <a:rPr lang="cy-gb" sz="1867" b="1" dirty="0"/>
              <a:t>Gwnewch gais erbyn 27 Ebrill i bleidleisio trwy ddirprwy</a:t>
            </a:r>
          </a:p>
          <a:p>
            <a:pPr marL="380981" indent="-380981">
              <a:buFont typeface="Arial" panose="020B0604020202020204" pitchFamily="34" charset="0"/>
              <a:buChar char="•"/>
            </a:pPr>
            <a:r>
              <a:rPr lang="cy-gb" sz="1867" dirty="0"/>
              <a:t>Os nad ydych eisoes wedi cofrestru i bleidleisio, bydd rhaid i chi wneud felly cyn gwneud cais (19 Ebrill)</a:t>
            </a:r>
          </a:p>
          <a:p>
            <a:pPr marL="380981" indent="-380981">
              <a:buFont typeface="Arial" panose="020B0604020202020204" pitchFamily="34" charset="0"/>
              <a:buChar char="•"/>
            </a:pPr>
            <a:r>
              <a:rPr lang="cy-gb" sz="1867" dirty="0"/>
              <a:t>Mae ffurflenni cais ar gael ar ein gwefan / o’ch swyddfa cofrestru etholiadol leol</a:t>
            </a:r>
          </a:p>
          <a:p>
            <a:pPr marL="380981" indent="-380981">
              <a:buFont typeface="Arial" panose="020B0604020202020204" pitchFamily="34" charset="0"/>
              <a:buChar char="•"/>
            </a:pPr>
            <a:r>
              <a:rPr lang="cy-gb" sz="1867" dirty="0"/>
              <a:t>Yn wahanol i bleidlais bost, bydd angen i chi roi rheswm dros bleidleisio trwy ddirprwy</a:t>
            </a:r>
          </a:p>
          <a:p>
            <a:pPr marL="380981" indent="-380981">
              <a:buFont typeface="Arial" panose="020B0604020202020204" pitchFamily="34" charset="0"/>
              <a:buChar char="•"/>
            </a:pPr>
            <a:r>
              <a:rPr lang="cy-gb" sz="1867" dirty="0"/>
              <a:t>Gallwch bleidleisio trwy ddirprwy argyfwng os byddwch yn hunan-ynysu oherwydd COVID-19</a:t>
            </a:r>
            <a:endParaRPr lang="en-GB" sz="1867" dirty="0"/>
          </a:p>
        </p:txBody>
      </p:sp>
    </p:spTree>
    <p:extLst>
      <p:ext uri="{BB962C8B-B14F-4D97-AF65-F5344CB8AC3E}">
        <p14:creationId xmlns:p14="http://schemas.microsoft.com/office/powerpoint/2010/main" val="2392429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439AF1-B5C0-471C-8E3B-9C5CC4C27ED1}"/>
              </a:ext>
            </a:extLst>
          </p:cNvPr>
          <p:cNvSpPr>
            <a:spLocks noGrp="1"/>
          </p:cNvSpPr>
          <p:nvPr>
            <p:ph type="title"/>
          </p:nvPr>
        </p:nvSpPr>
        <p:spPr/>
        <p:txBody>
          <a:bodyPr rtlCol="0"/>
          <a:lstStyle/>
          <a:p>
            <a:pPr rtl="0"/>
            <a:r>
              <a:rPr lang="cy-gb" dirty="0"/>
              <a:t>Fideo</a:t>
            </a:r>
          </a:p>
        </p:txBody>
      </p:sp>
      <p:sp>
        <p:nvSpPr>
          <p:cNvPr id="14" name="Text Placeholder 13">
            <a:extLst>
              <a:ext uri="{FF2B5EF4-FFF2-40B4-BE49-F238E27FC236}">
                <a16:creationId xmlns:a16="http://schemas.microsoft.com/office/drawing/2014/main" id="{50D11593-65FC-4BA3-A969-B9DBFEF3BA63}"/>
              </a:ext>
            </a:extLst>
          </p:cNvPr>
          <p:cNvSpPr>
            <a:spLocks noGrp="1"/>
          </p:cNvSpPr>
          <p:nvPr>
            <p:ph type="body" sz="quarter" idx="11"/>
          </p:nvPr>
        </p:nvSpPr>
        <p:spPr>
          <a:xfrm>
            <a:off x="431801" y="1892301"/>
            <a:ext cx="5520267" cy="694164"/>
          </a:xfrm>
        </p:spPr>
        <p:txBody>
          <a:bodyPr rtlCol="0"/>
          <a:lstStyle/>
          <a:p>
            <a:pPr marL="380981" indent="-380981">
              <a:buFont typeface="Arial" panose="020B0604020202020204" pitchFamily="34" charset="0"/>
              <a:buChar char="•"/>
            </a:pPr>
            <a:r>
              <a:rPr lang="cy-GB" dirty="0"/>
              <a:t>https://www.youtube.com/watch?v=xLexuuQdfBY&amp;feature=emb_title</a:t>
            </a:r>
            <a:endParaRPr lang="en-GB" dirty="0"/>
          </a:p>
        </p:txBody>
      </p:sp>
      <p:pic>
        <p:nvPicPr>
          <p:cNvPr id="3" name="Picture Placeholder 2">
            <a:extLst>
              <a:ext uri="{FF2B5EF4-FFF2-40B4-BE49-F238E27FC236}">
                <a16:creationId xmlns:a16="http://schemas.microsoft.com/office/drawing/2014/main" id="{3DBC7EBD-E034-444B-8366-97FE7029EA26}"/>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6484280" y="1892302"/>
            <a:ext cx="5283685" cy="3877428"/>
          </a:xfrm>
        </p:spPr>
      </p:pic>
    </p:spTree>
    <p:extLst>
      <p:ext uri="{BB962C8B-B14F-4D97-AF65-F5344CB8AC3E}">
        <p14:creationId xmlns:p14="http://schemas.microsoft.com/office/powerpoint/2010/main" val="521667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0568" y="494466"/>
            <a:ext cx="6510689" cy="1083373"/>
          </a:xfrm>
        </p:spPr>
        <p:txBody>
          <a:bodyPr rtlCol="0"/>
          <a:lstStyle/>
          <a:p>
            <a:pPr rtl="0"/>
            <a:r>
              <a:rPr lang="cy-gb"/>
              <a:t>Hygyrchedd</a:t>
            </a:r>
            <a:endParaRPr lang="en-GB" dirty="0"/>
          </a:p>
        </p:txBody>
      </p:sp>
    </p:spTree>
    <p:extLst>
      <p:ext uri="{BB962C8B-B14F-4D97-AF65-F5344CB8AC3E}">
        <p14:creationId xmlns:p14="http://schemas.microsoft.com/office/powerpoint/2010/main" val="4023655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gb"/>
              <a:t>Yn yr orsaf bleidleisio</a:t>
            </a:r>
            <a:endParaRPr lang="en-GB" dirty="0"/>
          </a:p>
        </p:txBody>
      </p:sp>
      <p:sp>
        <p:nvSpPr>
          <p:cNvPr id="3" name="Text Placeholder 2"/>
          <p:cNvSpPr>
            <a:spLocks noGrp="1"/>
          </p:cNvSpPr>
          <p:nvPr>
            <p:ph type="body" sz="quarter" idx="11"/>
          </p:nvPr>
        </p:nvSpPr>
        <p:spPr>
          <a:xfrm>
            <a:off x="431801" y="1447288"/>
            <a:ext cx="11107823" cy="4505977"/>
          </a:xfrm>
        </p:spPr>
        <p:txBody>
          <a:bodyPr rtlCol="0"/>
          <a:lstStyle/>
          <a:p>
            <a:pPr rtl="0"/>
            <a:r>
              <a:rPr lang="cy-gb" b="1" dirty="0"/>
              <a:t>Dylai pawb allu bwrw ei bleidlais yn annibynnol a chyda hyder. </a:t>
            </a:r>
            <a:r>
              <a:rPr lang="cy-gb" dirty="0"/>
              <a:t>Dylai fod gan bob gorsaf bleidleisio y pethau canlynol ar gael i helpu pleidleiswyr i fwrw eu pleidlais.</a:t>
            </a:r>
          </a:p>
          <a:p>
            <a:pPr marL="380990" indent="-380990">
              <a:buFont typeface="Arial" panose="020B0604020202020204" pitchFamily="34" charset="0"/>
              <a:buChar char="•"/>
            </a:pPr>
            <a:r>
              <a:rPr lang="cy-gb" dirty="0"/>
              <a:t>Dyfais pleidleisio gyffyrddol</a:t>
            </a:r>
            <a:endParaRPr lang="en-US" dirty="0"/>
          </a:p>
          <a:p>
            <a:pPr marL="380990" indent="-380990">
              <a:buFont typeface="Arial" panose="020B0604020202020204" pitchFamily="34" charset="0"/>
              <a:buChar char="•"/>
            </a:pPr>
            <a:r>
              <a:rPr lang="cy-gb" dirty="0"/>
              <a:t>Fersiwn sampl print bras o’r papur pleidleisio</a:t>
            </a:r>
            <a:endParaRPr lang="en-US" dirty="0"/>
          </a:p>
          <a:p>
            <a:pPr marL="380990" indent="-380990">
              <a:buFont typeface="Arial" panose="020B0604020202020204" pitchFamily="34" charset="0"/>
              <a:buChar char="•"/>
            </a:pPr>
            <a:r>
              <a:rPr lang="cy-gb" dirty="0"/>
              <a:t>Cymorth gan aelod staff sy’n gyfrifol am yr orsaf bleidleisio neu rywun dros 18 oed a ddaeth gyda thi ac sy’n gymwys i bleidleisio yn yr etholiad hwnnw</a:t>
            </a:r>
          </a:p>
          <a:p>
            <a:pPr marL="380990" indent="-380990">
              <a:buFont typeface="Arial" panose="020B0604020202020204" pitchFamily="34" charset="0"/>
              <a:buChar char="•"/>
            </a:pPr>
            <a:r>
              <a:rPr lang="cy-gb" dirty="0"/>
              <a:t>Ramp neu fynedfa ar wahân, fel y gall pawb gael mynediad iddi</a:t>
            </a:r>
          </a:p>
          <a:p>
            <a:pPr marL="380990" indent="-380990">
              <a:buFont typeface="Arial" panose="020B0604020202020204" pitchFamily="34" charset="0"/>
              <a:buChar char="•"/>
            </a:pPr>
            <a:r>
              <a:rPr lang="cy-gb" dirty="0"/>
              <a:t>Bwth sy’n hygyrch i gadeiriau olwynion</a:t>
            </a:r>
          </a:p>
          <a:p>
            <a:pPr marL="380990" indent="-380990">
              <a:buFont typeface="Arial" panose="020B0604020202020204" pitchFamily="34" charset="0"/>
              <a:buChar char="•"/>
            </a:pPr>
            <a:r>
              <a:rPr lang="cy-gb" dirty="0"/>
              <a:t>Gall pleidleiswyr dall neu bleidleiswyr â nam ar eu golwg fynd â’u ffonau i’r bwth pleidleisio er mwyn eu helpu i bleidleisio</a:t>
            </a:r>
            <a:endParaRPr lang="en-GB" dirty="0"/>
          </a:p>
        </p:txBody>
      </p:sp>
    </p:spTree>
    <p:extLst>
      <p:ext uri="{BB962C8B-B14F-4D97-AF65-F5344CB8AC3E}">
        <p14:creationId xmlns:p14="http://schemas.microsoft.com/office/powerpoint/2010/main" val="2561391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cy-gb"/>
              <a:t>Pleidleisio trwy'r post neu drwy ddirprwy</a:t>
            </a:r>
            <a:endParaRPr lang="en-GB" dirty="0"/>
          </a:p>
        </p:txBody>
      </p:sp>
      <p:sp>
        <p:nvSpPr>
          <p:cNvPr id="3" name="Text Placeholder 2"/>
          <p:cNvSpPr>
            <a:spLocks noGrp="1"/>
          </p:cNvSpPr>
          <p:nvPr>
            <p:ph type="body" sz="quarter" idx="11"/>
          </p:nvPr>
        </p:nvSpPr>
        <p:spPr>
          <a:xfrm>
            <a:off x="431801" y="1843361"/>
            <a:ext cx="11107823" cy="4867038"/>
          </a:xfrm>
        </p:spPr>
        <p:txBody>
          <a:bodyPr rtlCol="0"/>
          <a:lstStyle/>
          <a:p>
            <a:pPr rtl="0"/>
            <a:r>
              <a:rPr lang="cy-gb" dirty="0"/>
              <a:t>Mae pleidleisio trwy’r post yn galluogi pleidleiswyr â nam ar eu golwg neu anableddau eraill i wneud y canlynol:</a:t>
            </a:r>
          </a:p>
          <a:p>
            <a:pPr marL="380990" indent="-380990">
              <a:buFont typeface="Arial" panose="020B0604020202020204" pitchFamily="34" charset="0"/>
              <a:buChar char="•"/>
            </a:pPr>
            <a:r>
              <a:rPr lang="cy-gb" dirty="0"/>
              <a:t>Bwrw eu pleidlais yn eu cartref eu hunain, gan ddefnyddio darllenydd sgrin neu gyfarpar arall. Neu gyda chymorth rhywun ar eu haelwyd</a:t>
            </a:r>
            <a:endParaRPr lang="en-US" dirty="0"/>
          </a:p>
          <a:p>
            <a:pPr marL="380990" indent="-380990">
              <a:buFont typeface="Arial" panose="020B0604020202020204" pitchFamily="34" charset="0"/>
              <a:buChar char="•"/>
            </a:pPr>
            <a:r>
              <a:rPr lang="cy-gb" dirty="0"/>
              <a:t>Gofyn am ffurflenni amgen, megis ffurflenni print bras i gyfeirio atynt</a:t>
            </a:r>
            <a:endParaRPr lang="en-US" dirty="0"/>
          </a:p>
          <a:p>
            <a:pPr marL="380990" indent="-380990">
              <a:buFont typeface="Arial" panose="020B0604020202020204" pitchFamily="34" charset="0"/>
              <a:buChar char="•"/>
            </a:pPr>
            <a:r>
              <a:rPr lang="cy-gb" dirty="0"/>
              <a:t>Gofyn am help gan eu hawdurdod lleol o ran dychwelyd y papur pleidleisio a gwblhawyd, neu ofyn i rywun y maent yn byw gyda nhw eu helpu i bostio’r papur pleidleisio</a:t>
            </a:r>
          </a:p>
          <a:p>
            <a:pPr rtl="0"/>
            <a:r>
              <a:rPr lang="cy-gb" dirty="0"/>
              <a:t>Pleidleisio trwy ddirprwy</a:t>
            </a:r>
          </a:p>
          <a:p>
            <a:pPr marL="380990" indent="-380990">
              <a:buFont typeface="Arial" panose="020B0604020202020204" pitchFamily="34" charset="0"/>
              <a:buChar char="•"/>
            </a:pPr>
            <a:r>
              <a:rPr lang="cy-gb" dirty="0"/>
              <a:t>Gall pleidleiswyr gydag anableddau wneud cais am bleidlais trwy ddirprwy barhaol/hir-dymor os yw hynny’n fwy cyfleus iddynt</a:t>
            </a:r>
            <a:endParaRPr lang="en-US" dirty="0"/>
          </a:p>
          <a:p>
            <a:pPr rtl="0"/>
            <a:endParaRPr lang="en-GB" dirty="0"/>
          </a:p>
        </p:txBody>
      </p:sp>
    </p:spTree>
    <p:extLst>
      <p:ext uri="{BB962C8B-B14F-4D97-AF65-F5344CB8AC3E}">
        <p14:creationId xmlns:p14="http://schemas.microsoft.com/office/powerpoint/2010/main" val="17486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2969" y="1482572"/>
            <a:ext cx="6490363" cy="1083373"/>
          </a:xfrm>
        </p:spPr>
        <p:txBody>
          <a:bodyPr rtlCol="0"/>
          <a:lstStyle/>
          <a:p>
            <a:pPr rtl="0"/>
            <a:r>
              <a:rPr lang="cy-gb" dirty="0"/>
              <a:t>Unrhyw gwestiynau?</a:t>
            </a:r>
          </a:p>
        </p:txBody>
      </p:sp>
    </p:spTree>
    <p:extLst>
      <p:ext uri="{BB962C8B-B14F-4D97-AF65-F5344CB8AC3E}">
        <p14:creationId xmlns:p14="http://schemas.microsoft.com/office/powerpoint/2010/main" val="1068104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itl 7">
            <a:extLst>
              <a:ext uri="{FF2B5EF4-FFF2-40B4-BE49-F238E27FC236}">
                <a16:creationId xmlns:a16="http://schemas.microsoft.com/office/drawing/2014/main" id="{C5E5107C-9566-4360-B5D2-B75885452E5F}"/>
              </a:ext>
            </a:extLst>
          </p:cNvPr>
          <p:cNvSpPr>
            <a:spLocks noGrp="1"/>
          </p:cNvSpPr>
          <p:nvPr>
            <p:ph type="title"/>
          </p:nvPr>
        </p:nvSpPr>
        <p:spPr>
          <a:xfrm>
            <a:off x="371475" y="1089025"/>
            <a:ext cx="5930893" cy="2702245"/>
          </a:xfrm>
        </p:spPr>
        <p:txBody>
          <a:bodyPr/>
          <a:lstStyle/>
          <a:p>
            <a:r>
              <a:rPr lang="cy-GB" sz="4400" b="1" dirty="0">
                <a:latin typeface="Montserrat" panose="00000500000000000000" pitchFamily="2" charset="0"/>
              </a:rPr>
              <a:t>Mae hi’n bwysig fy mod i’n cofrestru i bleidleisio. </a:t>
            </a:r>
            <a:endParaRPr lang="en-GB" sz="4400" b="1" dirty="0">
              <a:latin typeface="Montserrat" panose="00000500000000000000" pitchFamily="2" charset="0"/>
            </a:endParaRPr>
          </a:p>
        </p:txBody>
      </p:sp>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Dalfan Testun 9">
            <a:extLst>
              <a:ext uri="{FF2B5EF4-FFF2-40B4-BE49-F238E27FC236}">
                <a16:creationId xmlns:a16="http://schemas.microsoft.com/office/drawing/2014/main" id="{4A8FEFE8-EFB8-443F-83AF-9FB86A3BEFBE}"/>
              </a:ext>
            </a:extLst>
          </p:cNvPr>
          <p:cNvSpPr>
            <a:spLocks noGrp="1"/>
          </p:cNvSpPr>
          <p:nvPr>
            <p:ph type="body" sz="quarter" idx="12"/>
          </p:nvPr>
        </p:nvSpPr>
        <p:spPr>
          <a:xfrm>
            <a:off x="371475" y="4432300"/>
            <a:ext cx="5403850" cy="1336675"/>
          </a:xfrm>
        </p:spPr>
        <p:txBody>
          <a:bodyPr/>
          <a:lstStyle/>
          <a:p>
            <a:r>
              <a:rPr lang="cy-GB" sz="3600" b="1" i="0" dirty="0">
                <a:solidFill>
                  <a:srgbClr val="C9187E"/>
                </a:solidFill>
              </a:rPr>
              <a:t>Testun trafod</a:t>
            </a:r>
          </a:p>
        </p:txBody>
      </p:sp>
    </p:spTree>
    <p:extLst>
      <p:ext uri="{BB962C8B-B14F-4D97-AF65-F5344CB8AC3E}">
        <p14:creationId xmlns:p14="http://schemas.microsoft.com/office/powerpoint/2010/main" val="2050312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Beth sy’n digwydd ar ôl i mi bleidleisio?</a:t>
            </a:r>
            <a:endParaRPr lang="en-GB" dirty="0"/>
          </a:p>
        </p:txBody>
      </p:sp>
      <p:pic>
        <p:nvPicPr>
          <p:cNvPr id="6" name="Picture Placeholder 9">
            <a:extLst>
              <a:ext uri="{FF2B5EF4-FFF2-40B4-BE49-F238E27FC236}">
                <a16:creationId xmlns:a16="http://schemas.microsoft.com/office/drawing/2014/main" id="{9526D036-68D4-4085-A3B7-34D8981E67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72138" y="0"/>
            <a:ext cx="6519862" cy="6865938"/>
          </a:xfrm>
        </p:spPr>
      </p:pic>
      <p:sp>
        <p:nvSpPr>
          <p:cNvPr id="3" name="Dalfan Testun 2">
            <a:extLst>
              <a:ext uri="{FF2B5EF4-FFF2-40B4-BE49-F238E27FC236}">
                <a16:creationId xmlns:a16="http://schemas.microsoft.com/office/drawing/2014/main" id="{6DB04DEC-7735-4FE4-9596-7D363D074C93}"/>
              </a:ext>
            </a:extLst>
          </p:cNvPr>
          <p:cNvSpPr>
            <a:spLocks noGrp="1"/>
          </p:cNvSpPr>
          <p:nvPr>
            <p:ph type="body" sz="quarter" idx="12"/>
          </p:nvPr>
        </p:nvSpPr>
        <p:spPr/>
        <p:txBody>
          <a:bodyPr/>
          <a:lstStyle/>
          <a:p>
            <a:r>
              <a:rPr lang="en-GB" sz="2800" dirty="0"/>
              <a:t>Dy </a:t>
            </a:r>
            <a:r>
              <a:rPr lang="en-GB" sz="2800" dirty="0" err="1"/>
              <a:t>lais</a:t>
            </a:r>
            <a:r>
              <a:rPr lang="en-GB" sz="2800" dirty="0"/>
              <a:t>, </a:t>
            </a:r>
            <a:r>
              <a:rPr lang="en-GB" sz="2800" dirty="0" err="1"/>
              <a:t>dy</a:t>
            </a:r>
            <a:r>
              <a:rPr lang="en-GB" sz="2800" dirty="0"/>
              <a:t> Senedd, </a:t>
            </a:r>
            <a:r>
              <a:rPr lang="en-GB" sz="2800" dirty="0" err="1"/>
              <a:t>dy</a:t>
            </a:r>
            <a:r>
              <a:rPr lang="en-GB" sz="2800" dirty="0"/>
              <a:t> </a:t>
            </a:r>
            <a:r>
              <a:rPr lang="en-GB" sz="2800" dirty="0" err="1"/>
              <a:t>Gymru</a:t>
            </a:r>
            <a:endParaRPr lang="en-GB" sz="2800" dirty="0"/>
          </a:p>
          <a:p>
            <a:endParaRPr lang="en-GB" dirty="0"/>
          </a:p>
        </p:txBody>
      </p:sp>
    </p:spTree>
    <p:extLst>
      <p:ext uri="{BB962C8B-B14F-4D97-AF65-F5344CB8AC3E}">
        <p14:creationId xmlns:p14="http://schemas.microsoft.com/office/powerpoint/2010/main" val="172549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r>
              <a:rPr lang="en-GB"/>
              <a:t>Beth </a:t>
            </a:r>
            <a:r>
              <a:rPr lang="en-GB" err="1"/>
              <a:t>sy’n</a:t>
            </a:r>
            <a:r>
              <a:rPr lang="en-GB"/>
              <a:t> </a:t>
            </a:r>
            <a:r>
              <a:rPr lang="en-GB" err="1"/>
              <a:t>disgwydd</a:t>
            </a:r>
            <a:r>
              <a:rPr lang="en-GB"/>
              <a:t> </a:t>
            </a:r>
            <a:r>
              <a:rPr lang="en-GB" err="1"/>
              <a:t>ar</a:t>
            </a:r>
            <a:r>
              <a:rPr lang="en-GB"/>
              <a:t> </a:t>
            </a:r>
            <a:r>
              <a:rPr lang="en-GB" err="1"/>
              <a:t>ôl</a:t>
            </a:r>
            <a:r>
              <a:rPr lang="en-GB"/>
              <a:t> </a:t>
            </a:r>
            <a:r>
              <a:rPr lang="en-GB" err="1"/>
              <a:t>i</a:t>
            </a:r>
            <a:r>
              <a:rPr lang="en-GB"/>
              <a:t> mi </a:t>
            </a:r>
            <a:r>
              <a:rPr lang="en-GB" err="1"/>
              <a:t>bleidleisio</a:t>
            </a:r>
            <a:r>
              <a:rPr lang="en-GB"/>
              <a:t>? </a:t>
            </a:r>
          </a:p>
        </p:txBody>
      </p:sp>
      <p:sp>
        <p:nvSpPr>
          <p:cNvPr id="6" name="Dalfan Testun 5">
            <a:extLst>
              <a:ext uri="{FF2B5EF4-FFF2-40B4-BE49-F238E27FC236}">
                <a16:creationId xmlns:a16="http://schemas.microsoft.com/office/drawing/2014/main" id="{7A48AFBD-1F0D-4B06-9761-604368CAEA28}"/>
              </a:ext>
            </a:extLst>
          </p:cNvPr>
          <p:cNvSpPr>
            <a:spLocks noGrp="1"/>
          </p:cNvSpPr>
          <p:nvPr>
            <p:ph type="body" sz="quarter" idx="12"/>
          </p:nvPr>
        </p:nvSpPr>
        <p:spPr/>
        <p:txBody>
          <a:bodyPr/>
          <a:lstStyle/>
          <a:p>
            <a:pPr marL="0" indent="0">
              <a:lnSpc>
                <a:spcPct val="120000"/>
              </a:lnSpc>
              <a:buNone/>
            </a:pPr>
            <a:r>
              <a:rPr lang="cy-GB" sz="1600" b="0" i="0" strike="noStrike" cap="none" spc="0" baseline="0">
                <a:solidFill>
                  <a:srgbClr val="414042"/>
                </a:solidFill>
                <a:effectLst/>
                <a:latin typeface="Montserrat Light"/>
                <a:ea typeface="Montserrat Light"/>
                <a:cs typeface="Montserrat Light"/>
              </a:rPr>
              <a:t>Ar ôl i'r gorsafoedd pleidleisio gau, mae'r pleidleisiau yn cael eu cyfrif. Mae cyfrif yr etholiad yn cael eu rheoli'n lleol gan Swyddogion Canlyniadau. </a:t>
            </a:r>
          </a:p>
          <a:p>
            <a:pPr marL="0" indent="0">
              <a:lnSpc>
                <a:spcPct val="120000"/>
              </a:lnSpc>
              <a:buNone/>
            </a:pPr>
            <a:r>
              <a:rPr lang="cy-GB" sz="1600" b="0" i="0" strike="noStrike" cap="none" spc="0" baseline="0">
                <a:solidFill>
                  <a:srgbClr val="414042"/>
                </a:solidFill>
                <a:effectLst/>
                <a:latin typeface="Montserrat Light"/>
                <a:ea typeface="Montserrat Light"/>
                <a:cs typeface="Montserrat Light"/>
              </a:rPr>
              <a:t>Fel arfer, bydd y canlyniadau'n cael eu cyhoeddi cyn gynted â phosibl ar ôl cwblhau'r cyfrif.  </a:t>
            </a:r>
          </a:p>
          <a:p>
            <a:endParaRPr lang="en-GB"/>
          </a:p>
        </p:txBody>
      </p:sp>
      <p:pic>
        <p:nvPicPr>
          <p:cNvPr id="5" name="Picture Placeholder 5">
            <a:extLst>
              <a:ext uri="{FF2B5EF4-FFF2-40B4-BE49-F238E27FC236}">
                <a16:creationId xmlns:a16="http://schemas.microsoft.com/office/drawing/2014/main" id="{2345CEF2-FFBC-4F10-88F2-25512C06ABF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82339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3" name="Teitl 2">
            <a:extLst>
              <a:ext uri="{FF2B5EF4-FFF2-40B4-BE49-F238E27FC236}">
                <a16:creationId xmlns:a16="http://schemas.microsoft.com/office/drawing/2014/main" id="{BF8ED4E2-76B9-4BE4-8EA1-C4BA19D34EAE}"/>
              </a:ext>
            </a:extLst>
          </p:cNvPr>
          <p:cNvSpPr>
            <a:spLocks noGrp="1"/>
          </p:cNvSpPr>
          <p:nvPr>
            <p:ph type="title"/>
          </p:nvPr>
        </p:nvSpPr>
        <p:spPr>
          <a:xfrm>
            <a:off x="245967" y="1574687"/>
            <a:ext cx="6519153" cy="2702245"/>
          </a:xfrm>
        </p:spPr>
        <p:txBody>
          <a:bodyPr/>
          <a:lstStyle/>
          <a:p>
            <a:r>
              <a:rPr lang="cy-GB" sz="3600" b="1" dirty="0">
                <a:latin typeface="+mn-lt"/>
              </a:rPr>
              <a:t>Mae gen i ddiddordeb mewn gwleidyddiaeth oherwydd ei fod yn effeithio ar fy mywyd bob dydd.</a:t>
            </a:r>
            <a:endParaRPr lang="en-GB" sz="3600" b="1" dirty="0">
              <a:latin typeface="+mn-lt"/>
            </a:endParaRPr>
          </a:p>
        </p:txBody>
      </p:sp>
      <p:sp>
        <p:nvSpPr>
          <p:cNvPr id="7" name="Dalfan Testun 9">
            <a:extLst>
              <a:ext uri="{FF2B5EF4-FFF2-40B4-BE49-F238E27FC236}">
                <a16:creationId xmlns:a16="http://schemas.microsoft.com/office/drawing/2014/main" id="{C9560431-9863-4725-828D-3CF94EA55A9E}"/>
              </a:ext>
            </a:extLst>
          </p:cNvPr>
          <p:cNvSpPr>
            <a:spLocks noGrp="1"/>
          </p:cNvSpPr>
          <p:nvPr>
            <p:ph type="body" sz="quarter" idx="12"/>
          </p:nvPr>
        </p:nvSpPr>
        <p:spPr>
          <a:xfrm>
            <a:off x="371569" y="4514944"/>
            <a:ext cx="7177087" cy="1336675"/>
          </a:xfrm>
        </p:spPr>
        <p:txBody>
          <a:bodyPr/>
          <a:lstStyle/>
          <a:p>
            <a:r>
              <a:rPr lang="cy-GB" sz="3600" b="1" i="0" dirty="0">
                <a:solidFill>
                  <a:srgbClr val="C9187E"/>
                </a:solidFill>
              </a:rPr>
              <a:t>Testun trafod</a:t>
            </a:r>
          </a:p>
        </p:txBody>
      </p:sp>
    </p:spTree>
    <p:extLst>
      <p:ext uri="{BB962C8B-B14F-4D97-AF65-F5344CB8AC3E}">
        <p14:creationId xmlns:p14="http://schemas.microsoft.com/office/powerpoint/2010/main" val="403701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p:txBody>
          <a:bodyPr/>
          <a:lstStyle/>
          <a:p>
            <a:r>
              <a:rPr lang="cy-GB" sz="1600" b="0" i="0" strike="noStrike" cap="none" spc="0" baseline="0" dirty="0">
                <a:solidFill>
                  <a:srgbClr val="414042"/>
                </a:solidFill>
                <a:effectLst/>
                <a:latin typeface="Montserrat Light"/>
                <a:ea typeface="Montserrat Light"/>
                <a:cs typeface="Montserrat Light"/>
              </a:rPr>
              <a:t>Bydd yr holl Aelodau newydd o’r Senedd yn cwrdd yn y Senedd ym Mae Caerdydd am y tro cyntaf mewn cyfarfod o'r enw y Cyfarfod Llawn i benderfynu pwy fydd yn Llywydd ac yn Brif Weinidog – sef Arweinydd Llywodraeth Cymru.</a:t>
            </a:r>
          </a:p>
          <a:p>
            <a:endParaRPr lang="cy-GB" sz="1600" b="0" i="0" strike="noStrike" cap="none" spc="0" baseline="0" dirty="0">
              <a:solidFill>
                <a:srgbClr val="414042"/>
              </a:solidFill>
              <a:effectLst/>
              <a:latin typeface="Montserrat Light"/>
              <a:ea typeface="Montserrat Light"/>
              <a:cs typeface="Montserrat Light"/>
            </a:endParaRPr>
          </a:p>
          <a:p>
            <a:r>
              <a:rPr lang="cy-GB" sz="1600" b="0" i="0" strike="noStrike" cap="none" spc="0" baseline="0" dirty="0">
                <a:effectLst/>
                <a:latin typeface="Montserrat Light"/>
                <a:ea typeface="Montserrat Light"/>
                <a:cs typeface="Montserrat Light"/>
              </a:rPr>
              <a:t>Y Llywydd yw prif awdurdod y Senedd ac mae'n cadeirio'r Cyfarfod Llawn, sef y cyfarfod rhwng y 60 Aelod o’r Senedd, ac mae’n ddiduedd yn wleidyddol bob amser.</a:t>
            </a:r>
          </a:p>
          <a:p>
            <a:endParaRPr lang="en-GB" dirty="0"/>
          </a:p>
          <a:p>
            <a:endParaRPr lang="en-GB" dirty="0"/>
          </a:p>
        </p:txBody>
      </p:sp>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r>
              <a:rPr lang="en-GB" dirty="0" err="1"/>
              <a:t>Ethol</a:t>
            </a:r>
            <a:r>
              <a:rPr lang="en-GB" dirty="0"/>
              <a:t> y Llywydd</a:t>
            </a:r>
          </a:p>
        </p:txBody>
      </p:sp>
      <p:pic>
        <p:nvPicPr>
          <p:cNvPr id="6" name="Picture Placeholder 5">
            <a:extLst>
              <a:ext uri="{FF2B5EF4-FFF2-40B4-BE49-F238E27FC236}">
                <a16:creationId xmlns:a16="http://schemas.microsoft.com/office/drawing/2014/main" id="{E9CF903F-F671-4773-964C-E1722CF3A03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19152" cy="6866312"/>
          </a:xfrm>
        </p:spPr>
      </p:pic>
    </p:spTree>
    <p:extLst>
      <p:ext uri="{BB962C8B-B14F-4D97-AF65-F5344CB8AC3E}">
        <p14:creationId xmlns:p14="http://schemas.microsoft.com/office/powerpoint/2010/main" val="2861619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r>
              <a:rPr lang="cy-GB" dirty="0"/>
              <a:t>F</a:t>
            </a:r>
            <a:r>
              <a:rPr lang="en-GB" dirty="0" err="1"/>
              <a:t>furfio</a:t>
            </a:r>
            <a:r>
              <a:rPr lang="en-GB" dirty="0"/>
              <a:t> </a:t>
            </a:r>
            <a:r>
              <a:rPr lang="en-GB" dirty="0" err="1"/>
              <a:t>Llywodraeth</a:t>
            </a:r>
            <a:r>
              <a:rPr lang="en-GB" dirty="0"/>
              <a:t> Cymru</a:t>
            </a:r>
          </a:p>
        </p:txBody>
      </p:sp>
      <p:pic>
        <p:nvPicPr>
          <p:cNvPr id="6" name="Picture Placeholder 5">
            <a:extLst>
              <a:ext uri="{FF2B5EF4-FFF2-40B4-BE49-F238E27FC236}">
                <a16:creationId xmlns:a16="http://schemas.microsoft.com/office/drawing/2014/main" id="{07EA2325-AEE3-4C28-BE3C-FD81D31F55D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21514" cy="6868800"/>
          </a:xfrm>
        </p:spPr>
      </p:pic>
      <p:sp>
        <p:nvSpPr>
          <p:cNvPr id="4" name="Dalfan Testun 3">
            <a:extLst>
              <a:ext uri="{FF2B5EF4-FFF2-40B4-BE49-F238E27FC236}">
                <a16:creationId xmlns:a16="http://schemas.microsoft.com/office/drawing/2014/main" id="{2F829852-49E3-4A44-B2CD-99E78F0D6A84}"/>
              </a:ext>
            </a:extLst>
          </p:cNvPr>
          <p:cNvSpPr>
            <a:spLocks noGrp="1"/>
          </p:cNvSpPr>
          <p:nvPr>
            <p:ph type="body" sz="quarter" idx="12"/>
          </p:nvPr>
        </p:nvSpPr>
        <p:spPr/>
        <p:txBody>
          <a:bodyPr/>
          <a:lstStyle/>
          <a:p>
            <a:r>
              <a:rPr lang="cy-GB" sz="1600" b="0" i="0" strike="noStrike" cap="none" spc="0" baseline="0" dirty="0">
                <a:solidFill>
                  <a:srgbClr val="414042"/>
                </a:solidFill>
                <a:effectLst/>
                <a:latin typeface="Montserrat Light"/>
                <a:ea typeface="Montserrat Light"/>
                <a:cs typeface="Montserrat Light"/>
              </a:rPr>
              <a:t>Fel arfer, bydd y blaid sydd â'r nifer fwyaf o seddi yn y Senedd yn ffurfio Llywodraeth Cymru ar gyfer y pum mlynedd nesaf. Os oes gan y blaid fwyaf hanner (neu lai) o'r seddi, gall gael llywodraeth leiafrifol. Fel arall, gellir ffurfio llywodraeth glymblaid o fwy nag un blaid neu Aelodau annibynnol o’r Senedd. </a:t>
            </a:r>
          </a:p>
          <a:p>
            <a:endParaRPr lang="en-GB" dirty="0"/>
          </a:p>
          <a:p>
            <a:r>
              <a:rPr lang="cy-GB" sz="1600" b="0" i="0" strike="noStrike" cap="none" spc="0" baseline="0" dirty="0">
                <a:solidFill>
                  <a:srgbClr val="414042"/>
                </a:solidFill>
                <a:effectLst/>
                <a:latin typeface="Montserrat Light"/>
                <a:ea typeface="Montserrat Light"/>
                <a:cs typeface="Montserrat Light"/>
              </a:rPr>
              <a:t>Caiff y Llywodraeth ei harwain gan Brif Weinidog Cymru. Yna byddan nhw’n penodi Gweinidogion Cymru a Dirprwy Weinidogion Cymru i ofalu am wahanol bynciau.</a:t>
            </a:r>
          </a:p>
          <a:p>
            <a:endParaRPr lang="en-GB" dirty="0"/>
          </a:p>
        </p:txBody>
      </p:sp>
    </p:spTree>
    <p:extLst>
      <p:ext uri="{BB962C8B-B14F-4D97-AF65-F5344CB8AC3E}">
        <p14:creationId xmlns:p14="http://schemas.microsoft.com/office/powerpoint/2010/main" val="1162278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0997DD-5E53-4828-BCF7-48E56BFC0909}"/>
              </a:ext>
            </a:extLst>
          </p:cNvPr>
          <p:cNvSpPr>
            <a:spLocks noGrp="1"/>
          </p:cNvSpPr>
          <p:nvPr>
            <p:ph type="body" sz="quarter" idx="12"/>
          </p:nvPr>
        </p:nvSpPr>
        <p:spPr>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955" h="6127667">
                <a:moveTo>
                  <a:pt x="0" y="0"/>
                </a:moveTo>
                <a:lnTo>
                  <a:pt x="5702955" y="0"/>
                </a:lnTo>
                <a:lnTo>
                  <a:pt x="5261948" y="6127667"/>
                </a:lnTo>
                <a:lnTo>
                  <a:pt x="0" y="6127221"/>
                </a:lnTo>
                <a:lnTo>
                  <a:pt x="0" y="0"/>
                </a:lnTo>
                <a:close/>
              </a:path>
            </a:pathLst>
          </a:custGeom>
        </p:spPr>
        <p:txBody>
          <a:bodyPr lIns="0" tIns="108000" rIns="0" bIns="0"/>
          <a:lstStyle/>
          <a:p>
            <a:r>
              <a:rPr lang="en-GB" err="1"/>
              <a:t>Aelodau</a:t>
            </a:r>
            <a:r>
              <a:rPr lang="en-GB"/>
              <a:t> o’r Senedd </a:t>
            </a:r>
          </a:p>
          <a:p>
            <a:endParaRPr lang="en-GB"/>
          </a:p>
        </p:txBody>
      </p:sp>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a:t>Fy nghynrychioli i</a:t>
            </a:r>
            <a:endParaRPr lang="en-GB"/>
          </a:p>
        </p:txBody>
      </p:sp>
      <p:pic>
        <p:nvPicPr>
          <p:cNvPr id="6" name="Picture Placeholder 9">
            <a:extLst>
              <a:ext uri="{FF2B5EF4-FFF2-40B4-BE49-F238E27FC236}">
                <a16:creationId xmlns:a16="http://schemas.microsoft.com/office/drawing/2014/main" id="{15F6AF02-BBE1-4855-B1BC-7631DD5BFE64}"/>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5688088" y="0"/>
            <a:ext cx="6519152" cy="6866312"/>
          </a:xfrm>
        </p:spPr>
      </p:pic>
      <p:pic>
        <p:nvPicPr>
          <p:cNvPr id="7" name="Picture Placeholder 9">
            <a:extLst>
              <a:ext uri="{FF2B5EF4-FFF2-40B4-BE49-F238E27FC236}">
                <a16:creationId xmlns:a16="http://schemas.microsoft.com/office/drawing/2014/main" id="{6694DC17-D993-754E-B4E7-ABE9BFE6DBB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8312"/>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215613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a:t>Rôl Aelodau o’r Senedd</a:t>
            </a:r>
            <a:endParaRPr lang="en-GB"/>
          </a:p>
        </p:txBody>
      </p:sp>
      <p:sp>
        <p:nvSpPr>
          <p:cNvPr id="5" name="Dalfan Testun 1">
            <a:extLst>
              <a:ext uri="{FF2B5EF4-FFF2-40B4-BE49-F238E27FC236}">
                <a16:creationId xmlns:a16="http://schemas.microsoft.com/office/drawing/2014/main" id="{D86FE280-4727-45A3-80DB-841950D438F7}"/>
              </a:ext>
            </a:extLst>
          </p:cNvPr>
          <p:cNvSpPr>
            <a:spLocks noGrp="1"/>
          </p:cNvSpPr>
          <p:nvPr>
            <p:ph type="body" sz="quarter" idx="12"/>
            <p:custDataLst>
              <p:tags r:id="rId1"/>
            </p:custDataLst>
          </p:nvPr>
        </p:nvSpPr>
        <p:spPr>
          <a:xfrm>
            <a:off x="371475" y="1952625"/>
            <a:ext cx="5851525" cy="3816350"/>
          </a:xfrm>
        </p:spPr>
        <p:txBody>
          <a:bodyPr/>
          <a:lstStyle/>
          <a:p>
            <a:r>
              <a:rPr lang="cy-GB" sz="1600" b="0" i="0" strike="noStrike" cap="none" spc="0" baseline="0">
                <a:solidFill>
                  <a:srgbClr val="414042"/>
                </a:solidFill>
                <a:effectLst/>
                <a:latin typeface="Montserrat Light"/>
                <a:ea typeface="Montserrat Light"/>
                <a:cs typeface="Montserrat Light"/>
              </a:rPr>
              <a:t>Felly, beth yw rôl Aelodau o’r Senedd sydd ddim yn rhan o Lywodraeth Cymru neu sydd ddim â swydd yn y Llywodraeth?</a:t>
            </a:r>
          </a:p>
          <a:p>
            <a:r>
              <a:rPr lang="cy-GB" sz="1600" b="0" i="0" strike="noStrike" cap="none" spc="0" baseline="0">
                <a:solidFill>
                  <a:srgbClr val="414042"/>
                </a:solidFill>
                <a:effectLst/>
                <a:latin typeface="Montserrat Light"/>
                <a:ea typeface="Montserrat Light"/>
                <a:cs typeface="Montserrat Light"/>
              </a:rPr>
              <a:t>Eu gwaith nhw yw sicrhau bod penderfyniadau Llywodraeth Cymru yn cael eu gwneud er budd pennaf Cymru a’i phobl – sef dwyn Llywodraeth Cymru i gyfrif. </a:t>
            </a:r>
          </a:p>
          <a:p>
            <a:r>
              <a:rPr lang="cy-GB" sz="1600" b="0" i="0" strike="noStrike" cap="none" spc="0" baseline="0">
                <a:solidFill>
                  <a:srgbClr val="414042"/>
                </a:solidFill>
                <a:effectLst/>
                <a:latin typeface="Montserrat Light"/>
                <a:ea typeface="Montserrat Light"/>
                <a:cs typeface="Montserrat Light"/>
              </a:rPr>
              <a:t>Ond sut mae Aelodau o’r Senedd yn gwneud hyn? </a:t>
            </a:r>
          </a:p>
          <a:p>
            <a:endParaRPr lang="en-GB"/>
          </a:p>
        </p:txBody>
      </p:sp>
      <p:pic>
        <p:nvPicPr>
          <p:cNvPr id="6" name="Picture Placeholder 5">
            <a:extLst>
              <a:ext uri="{FF2B5EF4-FFF2-40B4-BE49-F238E27FC236}">
                <a16:creationId xmlns:a16="http://schemas.microsoft.com/office/drawing/2014/main" id="{A1875E1A-F682-4519-8591-B36CD99DC47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3782814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a:extLst>
              <a:ext uri="{FF2B5EF4-FFF2-40B4-BE49-F238E27FC236}">
                <a16:creationId xmlns:a16="http://schemas.microsoft.com/office/drawing/2014/main" id="{5C90D25D-3B48-4AAE-8E74-E862C0485C97}"/>
              </a:ext>
            </a:extLst>
          </p:cNvPr>
          <p:cNvSpPr>
            <a:spLocks noGrp="1"/>
          </p:cNvSpPr>
          <p:nvPr>
            <p:ph type="body" sz="quarter" idx="12"/>
          </p:nvPr>
        </p:nvSpPr>
        <p:spPr/>
        <p:txBody>
          <a:bodyPr/>
          <a:lstStyle/>
          <a:p>
            <a:pPr marL="285750" indent="-285750">
              <a:buFont typeface="Arial" panose="020B0604020202020204" pitchFamily="34" charset="0"/>
              <a:buChar char="•"/>
            </a:pPr>
            <a:endParaRPr lang="cy-GB" sz="1600" b="0" i="0" strike="noStrike" cap="none" spc="0" baseline="0" dirty="0">
              <a:solidFill>
                <a:srgbClr val="414042"/>
              </a:solidFill>
              <a:effectLst/>
              <a:latin typeface="Montserrat Light"/>
              <a:ea typeface="Montserrat Light"/>
              <a:cs typeface="Montserrat Light"/>
            </a:endParaRPr>
          </a:p>
          <a:p>
            <a:pPr marL="285750" indent="-285750">
              <a:buFont typeface="Arial" panose="020B0604020202020204" pitchFamily="34" charset="0"/>
              <a:buChar char="•"/>
            </a:pPr>
            <a:r>
              <a:rPr lang="cy-GB" dirty="0">
                <a:solidFill>
                  <a:srgbClr val="414042"/>
                </a:solidFill>
                <a:latin typeface="Montserrat Light"/>
                <a:ea typeface="Montserrat Light"/>
                <a:cs typeface="Montserrat Light"/>
              </a:rPr>
              <a:t>C</a:t>
            </a:r>
            <a:r>
              <a:rPr lang="cy-GB" sz="1600" b="0" i="0" strike="noStrike" cap="none" spc="0" baseline="0" dirty="0">
                <a:solidFill>
                  <a:srgbClr val="414042"/>
                </a:solidFill>
                <a:effectLst/>
                <a:latin typeface="Montserrat Light"/>
                <a:ea typeface="Montserrat Light"/>
                <a:cs typeface="Montserrat Light"/>
              </a:rPr>
              <a:t>raffu ar y polisïau y mae Llywodraeth Cymru yn eu llunio, a’r penderfyniadau y mae’n eu gwneud;</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Craffu ar awgrymiadau ar gyfer cyfreithiau, cynnig newidiadau, ac yna pleidleisio i’w pasio neu beidio;</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Gofyn cwestiynau i Lywodraeth Cymru, a gwneud awgrymiadau ynghylch polisïau; </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Pleidleisio ar y modd y mae Llywodraeth Cymru yn gwario ei chyllideb bob blwyddyn.</a:t>
            </a:r>
          </a:p>
          <a:p>
            <a:endParaRPr lang="en-GB" dirty="0"/>
          </a:p>
        </p:txBody>
      </p:sp>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a:t>Rôl Aelodau o’r Senedd </a:t>
            </a:r>
            <a:endParaRPr lang="en-GB"/>
          </a:p>
        </p:txBody>
      </p:sp>
      <p:pic>
        <p:nvPicPr>
          <p:cNvPr id="5" name="Picture Placeholder 9">
            <a:extLst>
              <a:ext uri="{FF2B5EF4-FFF2-40B4-BE49-F238E27FC236}">
                <a16:creationId xmlns:a16="http://schemas.microsoft.com/office/drawing/2014/main" id="{036AC6E1-95F5-42C3-A1B8-4E94A67E4C4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2153646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dirty="0"/>
              <a:t>Pwyllgorau</a:t>
            </a:r>
            <a:endParaRPr lang="en-GB" dirty="0"/>
          </a:p>
        </p:txBody>
      </p:sp>
      <p:pic>
        <p:nvPicPr>
          <p:cNvPr id="10" name="Picture Placeholder 9">
            <a:extLst>
              <a:ext uri="{FF2B5EF4-FFF2-40B4-BE49-F238E27FC236}">
                <a16:creationId xmlns:a16="http://schemas.microsoft.com/office/drawing/2014/main" id="{3182BC1B-5594-4C86-BF0D-2918C9F66FC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19152" cy="6866312"/>
          </a:xfrm>
        </p:spPr>
      </p:pic>
      <p:sp>
        <p:nvSpPr>
          <p:cNvPr id="5" name="Text Placeholder 4">
            <a:extLst>
              <a:ext uri="{FF2B5EF4-FFF2-40B4-BE49-F238E27FC236}">
                <a16:creationId xmlns:a16="http://schemas.microsoft.com/office/drawing/2014/main" id="{C6BB868C-8D5D-4438-B8E6-AEAF55103285}"/>
              </a:ext>
            </a:extLst>
          </p:cNvPr>
          <p:cNvSpPr>
            <a:spLocks noGrp="1"/>
          </p:cNvSpPr>
          <p:nvPr>
            <p:ph type="body" sz="quarter" idx="12"/>
          </p:nvPr>
        </p:nvSpPr>
        <p:spPr/>
        <p:txBody>
          <a:bodyPr/>
          <a:lstStyle/>
          <a:p>
            <a:pPr lvl="0">
              <a:buNone/>
            </a:pPr>
            <a:r>
              <a:rPr lang="cy-GB" sz="1800" b="0" i="0" strike="noStrike" cap="none" spc="0" baseline="0" dirty="0">
                <a:solidFill>
                  <a:srgbClr val="414042"/>
                </a:solidFill>
                <a:effectLst/>
                <a:latin typeface="Montserrat Light"/>
                <a:ea typeface="Montserrat Light"/>
                <a:cs typeface="Montserrat Light"/>
              </a:rPr>
              <a:t>Beth yw gwaith y Pwyllgorau?</a:t>
            </a:r>
          </a:p>
          <a:p>
            <a:pPr lvl="0">
              <a:buNone/>
            </a:pPr>
            <a:r>
              <a:rPr lang="cy-GB" sz="1600" b="0" i="0" strike="noStrike" cap="none" spc="0" baseline="0" dirty="0">
                <a:solidFill>
                  <a:srgbClr val="414042"/>
                </a:solidFill>
                <a:effectLst/>
                <a:latin typeface="Montserrat Light"/>
                <a:ea typeface="Montserrat Light"/>
                <a:cs typeface="Montserrat Light"/>
              </a:rPr>
              <a:t>Mae'r Pwyllgorau yn craffu ar wariant a pholisïau Llywodraeth Cymru, yn dwyn Gweinidogion i gyfrif, ac yn edrych yn fanwl ar ddeddfwriaeth arfaethedig.</a:t>
            </a:r>
          </a:p>
          <a:p>
            <a:pPr lvl="0">
              <a:buNone/>
            </a:pPr>
            <a:endParaRPr lang="en-GB" dirty="0"/>
          </a:p>
          <a:p>
            <a:pPr marL="285750" indent="-285750">
              <a:buFont typeface="Arial" panose="020B0604020202020204" pitchFamily="34" charset="0"/>
              <a:buChar char="•"/>
            </a:pPr>
            <a:r>
              <a:rPr lang="en-GB" i="0" dirty="0">
                <a:solidFill>
                  <a:srgbClr val="3C3C3B"/>
                </a:solidFill>
                <a:effectLst/>
              </a:rPr>
              <a:t>Y </a:t>
            </a:r>
            <a:r>
              <a:rPr lang="en-GB" i="0" dirty="0" err="1">
                <a:solidFill>
                  <a:srgbClr val="3C3C3B"/>
                </a:solidFill>
                <a:effectLst/>
              </a:rPr>
              <a:t>Pwyllgor</a:t>
            </a:r>
            <a:r>
              <a:rPr lang="en-GB" i="0" dirty="0">
                <a:solidFill>
                  <a:srgbClr val="3C3C3B"/>
                </a:solidFill>
                <a:effectLst/>
              </a:rPr>
              <a:t> Iechyd, </a:t>
            </a:r>
            <a:r>
              <a:rPr lang="en-GB" i="0" dirty="0" err="1">
                <a:solidFill>
                  <a:srgbClr val="3C3C3B"/>
                </a:solidFill>
                <a:effectLst/>
              </a:rPr>
              <a:t>Gofal</a:t>
            </a:r>
            <a:r>
              <a:rPr lang="en-GB" i="0" dirty="0">
                <a:solidFill>
                  <a:srgbClr val="3C3C3B"/>
                </a:solidFill>
                <a:effectLst/>
              </a:rPr>
              <a:t> </a:t>
            </a:r>
            <a:r>
              <a:rPr lang="en-GB" i="0" dirty="0" err="1">
                <a:solidFill>
                  <a:srgbClr val="3C3C3B"/>
                </a:solidFill>
                <a:effectLst/>
              </a:rPr>
              <a:t>Cymdeithasol</a:t>
            </a:r>
            <a:r>
              <a:rPr lang="en-GB" i="0" dirty="0">
                <a:solidFill>
                  <a:srgbClr val="3C3C3B"/>
                </a:solidFill>
                <a:effectLst/>
              </a:rPr>
              <a:t> a </a:t>
            </a:r>
            <a:r>
              <a:rPr lang="en-GB" i="0" dirty="0" err="1">
                <a:solidFill>
                  <a:srgbClr val="3C3C3B"/>
                </a:solidFill>
                <a:effectLst/>
              </a:rPr>
              <a:t>Chwaraeon</a:t>
            </a:r>
            <a:endParaRPr lang="en-US" dirty="0">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i="0" dirty="0" err="1">
                <a:solidFill>
                  <a:srgbClr val="3C3C3B"/>
                </a:solidFill>
                <a:effectLst/>
              </a:rPr>
              <a:t>Pwyllgor</a:t>
            </a:r>
            <a:r>
              <a:rPr lang="en-GB" i="0" dirty="0">
                <a:solidFill>
                  <a:srgbClr val="3C3C3B"/>
                </a:solidFill>
                <a:effectLst/>
              </a:rPr>
              <a:t> yr </a:t>
            </a:r>
            <a:r>
              <a:rPr lang="en-GB" i="0" dirty="0" err="1">
                <a:solidFill>
                  <a:srgbClr val="3C3C3B"/>
                </a:solidFill>
                <a:effectLst/>
              </a:rPr>
              <a:t>Economi</a:t>
            </a:r>
            <a:r>
              <a:rPr lang="en-GB" i="0" dirty="0">
                <a:solidFill>
                  <a:srgbClr val="3C3C3B"/>
                </a:solidFill>
                <a:effectLst/>
              </a:rPr>
              <a:t>, </a:t>
            </a:r>
            <a:r>
              <a:rPr lang="en-GB" i="0" dirty="0" err="1">
                <a:solidFill>
                  <a:srgbClr val="3C3C3B"/>
                </a:solidFill>
                <a:effectLst/>
              </a:rPr>
              <a:t>Seilwaith</a:t>
            </a:r>
            <a:r>
              <a:rPr lang="en-GB" i="0" dirty="0">
                <a:solidFill>
                  <a:srgbClr val="3C3C3B"/>
                </a:solidFill>
                <a:effectLst/>
              </a:rPr>
              <a:t> a </a:t>
            </a:r>
            <a:r>
              <a:rPr lang="en-GB" i="0" dirty="0" err="1">
                <a:solidFill>
                  <a:srgbClr val="3C3C3B"/>
                </a:solidFill>
                <a:effectLst/>
              </a:rPr>
              <a:t>Sgiliau</a:t>
            </a:r>
            <a:endParaRPr lang="en-GB" i="0" dirty="0">
              <a:solidFill>
                <a:srgbClr val="3C3C3B"/>
              </a:solidFill>
              <a:effectLst/>
            </a:endParaRPr>
          </a:p>
          <a:p>
            <a:pPr marL="285750" indent="-285750">
              <a:buFont typeface="Arial" panose="020B0604020202020204" pitchFamily="34" charset="0"/>
              <a:buChar char="•"/>
            </a:pPr>
            <a:r>
              <a:rPr lang="en-GB" i="0" dirty="0">
                <a:solidFill>
                  <a:srgbClr val="3C3C3B"/>
                </a:solidFill>
                <a:effectLst/>
              </a:rPr>
              <a:t>Y </a:t>
            </a:r>
            <a:r>
              <a:rPr lang="en-GB" i="0" dirty="0" err="1">
                <a:solidFill>
                  <a:srgbClr val="3C3C3B"/>
                </a:solidFill>
                <a:effectLst/>
              </a:rPr>
              <a:t>Pwyllgor</a:t>
            </a:r>
            <a:r>
              <a:rPr lang="en-GB" i="0" dirty="0">
                <a:solidFill>
                  <a:srgbClr val="3C3C3B"/>
                </a:solidFill>
                <a:effectLst/>
              </a:rPr>
              <a:t> Plant, </a:t>
            </a:r>
            <a:r>
              <a:rPr lang="en-GB" i="0" dirty="0" err="1">
                <a:solidFill>
                  <a:srgbClr val="3C3C3B"/>
                </a:solidFill>
                <a:effectLst/>
              </a:rPr>
              <a:t>Pobol</a:t>
            </a:r>
            <a:r>
              <a:rPr lang="en-GB" i="0" dirty="0">
                <a:solidFill>
                  <a:srgbClr val="3C3C3B"/>
                </a:solidFill>
                <a:effectLst/>
              </a:rPr>
              <a:t> </a:t>
            </a:r>
            <a:r>
              <a:rPr lang="en-GB" i="0" dirty="0" err="1">
                <a:solidFill>
                  <a:srgbClr val="3C3C3B"/>
                </a:solidFill>
                <a:effectLst/>
              </a:rPr>
              <a:t>Ifanc</a:t>
            </a:r>
            <a:r>
              <a:rPr lang="en-GB" i="0" dirty="0">
                <a:solidFill>
                  <a:srgbClr val="3C3C3B"/>
                </a:solidFill>
                <a:effectLst/>
              </a:rPr>
              <a:t> ac </a:t>
            </a:r>
            <a:r>
              <a:rPr lang="en-GB" i="0" dirty="0" err="1">
                <a:solidFill>
                  <a:srgbClr val="3C3C3B"/>
                </a:solidFill>
                <a:effectLst/>
              </a:rPr>
              <a:t>Addysg</a:t>
            </a:r>
            <a:endParaRPr lang="en-GB" i="0" dirty="0">
              <a:solidFill>
                <a:srgbClr val="3C3C3B"/>
              </a:solidFill>
              <a:effectLst/>
            </a:endParaRPr>
          </a:p>
          <a:p>
            <a:pPr marL="285750" indent="-28575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endParaRPr lang="en-GB" sz="1600" dirty="0">
              <a:latin typeface="+mn-lt"/>
            </a:endParaRPr>
          </a:p>
          <a:p>
            <a:endParaRPr lang="en-GB" dirty="0"/>
          </a:p>
        </p:txBody>
      </p:sp>
    </p:spTree>
    <p:extLst>
      <p:ext uri="{BB962C8B-B14F-4D97-AF65-F5344CB8AC3E}">
        <p14:creationId xmlns:p14="http://schemas.microsoft.com/office/powerpoint/2010/main" val="4193251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Llunio ein gwaith</a:t>
            </a:r>
            <a:endParaRPr lang="en-GB" dirty="0"/>
          </a:p>
        </p:txBody>
      </p:sp>
      <p:pic>
        <p:nvPicPr>
          <p:cNvPr id="6" name="Picture Placeholder 9">
            <a:extLst>
              <a:ext uri="{FF2B5EF4-FFF2-40B4-BE49-F238E27FC236}">
                <a16:creationId xmlns:a16="http://schemas.microsoft.com/office/drawing/2014/main" id="{78CE1139-1FC2-4DDF-8A9F-634D7816572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3" name="Dalfan Testun 2">
            <a:extLst>
              <a:ext uri="{FF2B5EF4-FFF2-40B4-BE49-F238E27FC236}">
                <a16:creationId xmlns:a16="http://schemas.microsoft.com/office/drawing/2014/main" id="{EA00ACD6-73FA-4D28-A9A5-BE7942DFF05E}"/>
              </a:ext>
            </a:extLst>
          </p:cNvPr>
          <p:cNvSpPr>
            <a:spLocks noGrp="1"/>
          </p:cNvSpPr>
          <p:nvPr>
            <p:ph type="body" sz="quarter" idx="12"/>
          </p:nvPr>
        </p:nvSpPr>
        <p:spPr>
          <a:xfrm>
            <a:off x="371475" y="3425825"/>
            <a:ext cx="5589588" cy="2343150"/>
          </a:xfrm>
        </p:spPr>
        <p:txBody>
          <a:bodyPr/>
          <a:lstStyle/>
          <a:p>
            <a:r>
              <a:rPr lang="en-GB" sz="2800" dirty="0"/>
              <a:t>Dy </a:t>
            </a:r>
            <a:r>
              <a:rPr lang="en-GB" sz="2800" dirty="0" err="1"/>
              <a:t>lais</a:t>
            </a:r>
            <a:r>
              <a:rPr lang="en-GB" sz="2800" dirty="0"/>
              <a:t>, </a:t>
            </a:r>
            <a:r>
              <a:rPr lang="en-GB" sz="2800" dirty="0" err="1"/>
              <a:t>dy</a:t>
            </a:r>
            <a:r>
              <a:rPr lang="en-GB" sz="2800" dirty="0"/>
              <a:t> Senedd, </a:t>
            </a:r>
            <a:r>
              <a:rPr lang="en-GB" sz="2800" dirty="0" err="1"/>
              <a:t>dy</a:t>
            </a:r>
            <a:r>
              <a:rPr lang="en-GB" sz="2800" dirty="0"/>
              <a:t> </a:t>
            </a:r>
            <a:r>
              <a:rPr lang="en-GB" sz="2800" dirty="0" err="1"/>
              <a:t>Gymru</a:t>
            </a:r>
            <a:endParaRPr lang="en-GB" sz="2800" dirty="0"/>
          </a:p>
          <a:p>
            <a:endParaRPr lang="en-GB" dirty="0"/>
          </a:p>
        </p:txBody>
      </p:sp>
      <p:pic>
        <p:nvPicPr>
          <p:cNvPr id="5" name="Picture Placeholder 9">
            <a:extLst>
              <a:ext uri="{FF2B5EF4-FFF2-40B4-BE49-F238E27FC236}">
                <a16:creationId xmlns:a16="http://schemas.microsoft.com/office/drawing/2014/main" id="{FE6A1262-229C-A541-B097-25F98A4E7E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4" cstate="email">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1546339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itl 7">
            <a:extLst>
              <a:ext uri="{FF2B5EF4-FFF2-40B4-BE49-F238E27FC236}">
                <a16:creationId xmlns:a16="http://schemas.microsoft.com/office/drawing/2014/main" id="{C5E5107C-9566-4360-B5D2-B75885452E5F}"/>
              </a:ext>
            </a:extLst>
          </p:cNvPr>
          <p:cNvSpPr>
            <a:spLocks noGrp="1"/>
          </p:cNvSpPr>
          <p:nvPr>
            <p:ph type="title"/>
          </p:nvPr>
        </p:nvSpPr>
        <p:spPr>
          <a:xfrm>
            <a:off x="433618" y="1089025"/>
            <a:ext cx="5930893" cy="2702245"/>
          </a:xfrm>
        </p:spPr>
        <p:txBody>
          <a:bodyPr/>
          <a:lstStyle/>
          <a:p>
            <a:r>
              <a:rPr lang="cy-GB" sz="4400" b="1" dirty="0">
                <a:latin typeface="Montserrat" panose="00000500000000000000" pitchFamily="2" charset="0"/>
              </a:rPr>
              <a:t>Mi allaf i ddylanwadu ar waith y Senedd. </a:t>
            </a:r>
            <a:endParaRPr lang="en-GB" sz="4400" b="1" dirty="0">
              <a:latin typeface="Montserrat" panose="00000500000000000000" pitchFamily="2" charset="0"/>
            </a:endParaRPr>
          </a:p>
        </p:txBody>
      </p:sp>
      <p:pic>
        <p:nvPicPr>
          <p:cNvPr id="12" name="Dalfan Llun 11">
            <a:extLst>
              <a:ext uri="{FF2B5EF4-FFF2-40B4-BE49-F238E27FC236}">
                <a16:creationId xmlns:a16="http://schemas.microsoft.com/office/drawing/2014/main" id="{89B33B94-10BD-4740-B85A-D7783A6111A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7" name="Dalfan Testun 9">
            <a:extLst>
              <a:ext uri="{FF2B5EF4-FFF2-40B4-BE49-F238E27FC236}">
                <a16:creationId xmlns:a16="http://schemas.microsoft.com/office/drawing/2014/main" id="{B94F1FD9-9EC9-4D13-AFC1-87E68D84EE61}"/>
              </a:ext>
            </a:extLst>
          </p:cNvPr>
          <p:cNvSpPr>
            <a:spLocks noGrp="1"/>
          </p:cNvSpPr>
          <p:nvPr>
            <p:ph type="body" sz="quarter" idx="12"/>
          </p:nvPr>
        </p:nvSpPr>
        <p:spPr>
          <a:xfrm>
            <a:off x="371475" y="4432300"/>
            <a:ext cx="5403850" cy="1336675"/>
          </a:xfrm>
        </p:spPr>
        <p:txBody>
          <a:bodyPr/>
          <a:lstStyle/>
          <a:p>
            <a:r>
              <a:rPr lang="cy-GB" sz="3600" b="1" i="0" dirty="0">
                <a:solidFill>
                  <a:srgbClr val="C9187E"/>
                </a:solidFill>
              </a:rPr>
              <a:t>Testun trafod</a:t>
            </a:r>
          </a:p>
        </p:txBody>
      </p:sp>
      <p:pic>
        <p:nvPicPr>
          <p:cNvPr id="5" name="Dalfan Llun 11">
            <a:extLst>
              <a:ext uri="{FF2B5EF4-FFF2-40B4-BE49-F238E27FC236}">
                <a16:creationId xmlns:a16="http://schemas.microsoft.com/office/drawing/2014/main" id="{E8049320-F520-A04D-9CAB-707A8D3C04E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477212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dirty="0"/>
              <a:t>Deisebau</a:t>
            </a:r>
            <a:endParaRPr lang="en-GB" dirty="0"/>
          </a:p>
        </p:txBody>
      </p:sp>
      <p:pic>
        <p:nvPicPr>
          <p:cNvPr id="10" name="Picture Placeholder 9">
            <a:extLst>
              <a:ext uri="{FF2B5EF4-FFF2-40B4-BE49-F238E27FC236}">
                <a16:creationId xmlns:a16="http://schemas.microsoft.com/office/drawing/2014/main" id="{3182BC1B-5594-4C86-BF0D-2918C9F66FC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19152" cy="6866312"/>
          </a:xfrm>
        </p:spPr>
      </p:pic>
      <p:sp>
        <p:nvSpPr>
          <p:cNvPr id="5" name="Text Placeholder 4">
            <a:extLst>
              <a:ext uri="{FF2B5EF4-FFF2-40B4-BE49-F238E27FC236}">
                <a16:creationId xmlns:a16="http://schemas.microsoft.com/office/drawing/2014/main" id="{9D20324F-0A38-4AE0-BC8A-025BE74EF5EE}"/>
              </a:ext>
            </a:extLst>
          </p:cNvPr>
          <p:cNvSpPr>
            <a:spLocks noGrp="1"/>
          </p:cNvSpPr>
          <p:nvPr>
            <p:ph type="body" sz="quarter" idx="12"/>
          </p:nvPr>
        </p:nvSpPr>
        <p:spPr/>
        <p:txBody>
          <a:bodyPr/>
          <a:lstStyle/>
          <a:p>
            <a:r>
              <a:rPr lang="cy-GB" sz="1600" b="1" i="0" strike="noStrike" cap="none" spc="0" baseline="0" dirty="0">
                <a:solidFill>
                  <a:srgbClr val="414042"/>
                </a:solidFill>
                <a:effectLst/>
                <a:latin typeface="Montserrat"/>
                <a:ea typeface="Montserrat"/>
                <a:cs typeface="Montserrat"/>
              </a:rPr>
              <a:t>Cyflwyno Deiseb</a:t>
            </a:r>
          </a:p>
          <a:p>
            <a:r>
              <a:rPr lang="cy-GB" sz="1600" b="0" i="0" strike="noStrike" cap="none" spc="0" baseline="0" dirty="0">
                <a:solidFill>
                  <a:srgbClr val="414042"/>
                </a:solidFill>
                <a:effectLst/>
                <a:latin typeface="Montserrat Light"/>
                <a:ea typeface="Montserrat Light"/>
                <a:cs typeface="Montserrat Light"/>
              </a:rPr>
              <a:t>Mae cyflwyno deiseb ymysg y ffyrdd mwyaf uniongyrchol o gael dweud eich dweud ac awgrymu sut y gallai pethau newid. </a:t>
            </a:r>
          </a:p>
          <a:p>
            <a:r>
              <a:rPr lang="cy-GB" sz="1600" b="0" i="0" strike="noStrike" cap="none" spc="0" baseline="0" dirty="0">
                <a:solidFill>
                  <a:srgbClr val="414042"/>
                </a:solidFill>
                <a:effectLst/>
                <a:latin typeface="Montserrat Light"/>
                <a:ea typeface="Montserrat Light"/>
                <a:cs typeface="Montserrat Light"/>
              </a:rPr>
              <a:t>Mae pob deiseb gyda </a:t>
            </a:r>
            <a:r>
              <a:rPr lang="cy-GB" sz="1600" b="1" i="0" strike="noStrike" cap="none" spc="0" baseline="0" dirty="0">
                <a:solidFill>
                  <a:srgbClr val="414042"/>
                </a:solidFill>
                <a:effectLst/>
                <a:latin typeface="Montserrat"/>
                <a:ea typeface="Montserrat"/>
                <a:cs typeface="Montserrat"/>
              </a:rPr>
              <a:t>mwy na 50 o lofnodion</a:t>
            </a:r>
            <a:r>
              <a:rPr lang="cy-GB" sz="1600" b="0" i="0" strike="noStrike" cap="none" spc="0" baseline="0" dirty="0">
                <a:solidFill>
                  <a:srgbClr val="414042"/>
                </a:solidFill>
                <a:effectLst/>
                <a:latin typeface="Montserrat Light"/>
                <a:ea typeface="Montserrat Light"/>
                <a:cs typeface="Montserrat Light"/>
              </a:rPr>
              <a:t> yn cael ei thrafod gan y Pwyllgor Deisebau.</a:t>
            </a:r>
          </a:p>
          <a:p>
            <a:r>
              <a:rPr lang="cy-GB" sz="1600" b="0" i="0" strike="noStrike" cap="none" spc="0" baseline="0" dirty="0">
                <a:solidFill>
                  <a:srgbClr val="414042"/>
                </a:solidFill>
                <a:effectLst/>
                <a:latin typeface="Montserrat Light"/>
                <a:ea typeface="Montserrat Light"/>
                <a:cs typeface="Montserrat Light"/>
              </a:rPr>
              <a:t>Os bydd deiseb yn cael </a:t>
            </a:r>
            <a:r>
              <a:rPr lang="cy-GB" sz="1600" b="1" i="0" strike="noStrike" cap="none" spc="0" baseline="0" dirty="0">
                <a:solidFill>
                  <a:srgbClr val="414042"/>
                </a:solidFill>
                <a:effectLst/>
                <a:latin typeface="Montserrat"/>
                <a:ea typeface="Montserrat"/>
                <a:cs typeface="Montserrat"/>
              </a:rPr>
              <a:t>10,000 o lofnodion</a:t>
            </a:r>
            <a:r>
              <a:rPr lang="cy-GB" sz="1600" b="0" i="0" strike="noStrike" cap="none" spc="0" baseline="0" dirty="0">
                <a:solidFill>
                  <a:srgbClr val="414042"/>
                </a:solidFill>
                <a:effectLst/>
                <a:latin typeface="Montserrat Light"/>
                <a:ea typeface="Montserrat Light"/>
                <a:cs typeface="Montserrat Light"/>
              </a:rPr>
              <a:t> bydd yn cael ei hystyried ar gyfer dadl yn y Senedd. </a:t>
            </a:r>
          </a:p>
          <a:p>
            <a:endParaRPr lang="en-GB" dirty="0"/>
          </a:p>
        </p:txBody>
      </p:sp>
    </p:spTree>
    <p:extLst>
      <p:ext uri="{BB962C8B-B14F-4D97-AF65-F5344CB8AC3E}">
        <p14:creationId xmlns:p14="http://schemas.microsoft.com/office/powerpoint/2010/main" val="4270991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dirty="0"/>
              <a:t>Dweud eich dweud</a:t>
            </a:r>
            <a:endParaRPr lang="en-GB" dirty="0"/>
          </a:p>
        </p:txBody>
      </p:sp>
      <p:sp>
        <p:nvSpPr>
          <p:cNvPr id="7" name="Dalfan Testun 1">
            <a:extLst>
              <a:ext uri="{FF2B5EF4-FFF2-40B4-BE49-F238E27FC236}">
                <a16:creationId xmlns:a16="http://schemas.microsoft.com/office/drawing/2014/main" id="{78143270-3306-4ACC-91EA-AD5EE38F2976}"/>
              </a:ext>
            </a:extLst>
          </p:cNvPr>
          <p:cNvSpPr>
            <a:spLocks noGrp="1"/>
          </p:cNvSpPr>
          <p:nvPr>
            <p:ph type="body" sz="quarter" idx="12"/>
            <p:custDataLst>
              <p:tags r:id="rId1"/>
            </p:custDataLst>
          </p:nvPr>
        </p:nvSpPr>
        <p:spPr>
          <a:xfrm>
            <a:off x="371475" y="1952625"/>
            <a:ext cx="5851525" cy="3816350"/>
          </a:xfrm>
        </p:spPr>
        <p:txBody>
          <a:bodyPr/>
          <a:lstStyle/>
          <a:p>
            <a:r>
              <a:rPr lang="cy-GB" sz="1600" b="1" i="0" strike="noStrike" cap="none" spc="0" baseline="0" dirty="0">
                <a:solidFill>
                  <a:srgbClr val="414042"/>
                </a:solidFill>
                <a:effectLst/>
                <a:latin typeface="Montserrat Light"/>
                <a:ea typeface="Montserrat Light"/>
                <a:cs typeface="Montserrat Light"/>
              </a:rPr>
              <a:t>Mae eich barn chi yn llunio ein gwaith – nid oes rhaid i’ch llais stopio wrth y blwch pleidleisio. </a:t>
            </a:r>
          </a:p>
          <a:p>
            <a:r>
              <a:rPr lang="cy-GB" sz="1600" b="0" i="0" strike="noStrike" cap="none" spc="0" baseline="0" dirty="0">
                <a:solidFill>
                  <a:srgbClr val="414042"/>
                </a:solidFill>
                <a:effectLst/>
                <a:latin typeface="Montserrat Light"/>
                <a:ea typeface="Montserrat Light"/>
                <a:cs typeface="Montserrat Light"/>
              </a:rPr>
              <a:t>Mae’r holl Aelodau etholedig yn rhan o’ch Senedd chi ac maen nhw’n eich cynrychioli chi. </a:t>
            </a:r>
          </a:p>
          <a:p>
            <a:r>
              <a:rPr lang="cy-GB" sz="1600" b="0" i="0" strike="noStrike" cap="none" spc="0" baseline="0" dirty="0">
                <a:solidFill>
                  <a:srgbClr val="414042"/>
                </a:solidFill>
                <a:effectLst/>
                <a:latin typeface="Montserrat Light"/>
                <a:ea typeface="Montserrat Light"/>
                <a:cs typeface="Montserrat Light"/>
              </a:rPr>
              <a:t>Ar ôl </a:t>
            </a:r>
            <a:r>
              <a:rPr lang="cy-GB" sz="1600" b="0" i="0" strike="noStrike" cap="none" spc="0" baseline="0" dirty="0" err="1">
                <a:solidFill>
                  <a:srgbClr val="414042"/>
                </a:solidFill>
                <a:effectLst/>
                <a:latin typeface="Montserrat Light"/>
                <a:ea typeface="Montserrat Light"/>
                <a:cs typeface="Montserrat Light"/>
              </a:rPr>
              <a:t>bwrw’ch</a:t>
            </a:r>
            <a:r>
              <a:rPr lang="cy-GB" sz="1600" b="0" i="0" strike="noStrike" cap="none" spc="0" baseline="0" dirty="0">
                <a:solidFill>
                  <a:srgbClr val="414042"/>
                </a:solidFill>
                <a:effectLst/>
                <a:latin typeface="Montserrat Light"/>
                <a:ea typeface="Montserrat Light"/>
                <a:cs typeface="Montserrat Light"/>
              </a:rPr>
              <a:t> pleidlais, mae yna lawer o ffyrdd y gallwch chi barhau i gymryd rhan yn ein gwaith: </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Cysylltu â’ch Aelod o’r Senedd</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Cyflwyno deiseb i’r Senedd</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Rhoi eich barn i Bwyllgor</a:t>
            </a:r>
          </a:p>
          <a:p>
            <a:pPr marL="285750" indent="-285750">
              <a:buFont typeface="Arial" panose="020B0604020202020204" pitchFamily="34" charset="0"/>
              <a:buChar char="•"/>
            </a:pPr>
            <a:r>
              <a:rPr lang="cy-GB" sz="1600" b="0" i="0" strike="noStrike" cap="none" spc="0" baseline="0" dirty="0">
                <a:solidFill>
                  <a:srgbClr val="414042"/>
                </a:solidFill>
                <a:effectLst/>
                <a:latin typeface="Montserrat Light"/>
                <a:ea typeface="Montserrat Light"/>
                <a:cs typeface="Montserrat Light"/>
              </a:rPr>
              <a:t>Ymweld â ni – pan fydd hi’n ddiogel i wneud hynny</a:t>
            </a:r>
          </a:p>
        </p:txBody>
      </p:sp>
      <p:pic>
        <p:nvPicPr>
          <p:cNvPr id="8" name="Picture Placeholder 7" descr="A picture containing person, outdoor, child&#10;&#10;Description automatically generated">
            <a:extLst>
              <a:ext uri="{FF2B5EF4-FFF2-40B4-BE49-F238E27FC236}">
                <a16:creationId xmlns:a16="http://schemas.microsoft.com/office/drawing/2014/main" id="{B0A7D327-8CE3-924E-87E8-240F4AB2D14E}"/>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xfrm>
            <a:off x="5672848" y="0"/>
            <a:ext cx="6519152" cy="6866312"/>
          </a:xfrm>
        </p:spPr>
      </p:pic>
    </p:spTree>
    <p:extLst>
      <p:ext uri="{BB962C8B-B14F-4D97-AF65-F5344CB8AC3E}">
        <p14:creationId xmlns:p14="http://schemas.microsoft.com/office/powerpoint/2010/main" val="2941077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p:txBody>
          <a:bodyPr/>
          <a:lstStyle/>
          <a:p>
            <a:endParaRPr lang="en-GB"/>
          </a:p>
          <a:p>
            <a:endParaRPr lang="en-GB"/>
          </a:p>
          <a:p>
            <a:endParaRPr lang="en-GB"/>
          </a:p>
        </p:txBody>
      </p:sp>
      <p:sp>
        <p:nvSpPr>
          <p:cNvPr id="7" name="Text Placeholder 4">
            <a:extLst>
              <a:ext uri="{FF2B5EF4-FFF2-40B4-BE49-F238E27FC236}">
                <a16:creationId xmlns:a16="http://schemas.microsoft.com/office/drawing/2014/main" id="{35A037E8-EE9B-4840-8908-06821F86A326}"/>
              </a:ext>
            </a:extLst>
          </p:cNvPr>
          <p:cNvSpPr txBox="1">
            <a:spLocks/>
          </p:cNvSpPr>
          <p:nvPr/>
        </p:nvSpPr>
        <p:spPr>
          <a:xfrm>
            <a:off x="371475" y="1900169"/>
            <a:ext cx="5851428" cy="3816350"/>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r>
              <a:rPr lang="cy-GB" dirty="0">
                <a:solidFill>
                  <a:srgbClr val="414042"/>
                </a:solidFill>
                <a:latin typeface="Montserrat Light"/>
                <a:ea typeface="Montserrat Light"/>
                <a:cs typeface="Montserrat Light"/>
              </a:rPr>
              <a:t>Faint o arian ydych chi’n meddwl sy’n cael ei wario yng Nghymru ar bethau sy’n effeithio ar eich bywyd o ddydd i ddydd fel </a:t>
            </a:r>
            <a:r>
              <a:rPr lang="cy-GB" b="1" dirty="0">
                <a:solidFill>
                  <a:srgbClr val="414042"/>
                </a:solidFill>
                <a:latin typeface="Montserrat Light"/>
                <a:ea typeface="Montserrat Light"/>
                <a:cs typeface="Montserrat Light"/>
              </a:rPr>
              <a:t>iechyd</a:t>
            </a:r>
            <a:r>
              <a:rPr lang="cy-GB" dirty="0">
                <a:solidFill>
                  <a:srgbClr val="414042"/>
                </a:solidFill>
                <a:latin typeface="Montserrat Light"/>
                <a:ea typeface="Montserrat Light"/>
                <a:cs typeface="Montserrat Light"/>
              </a:rPr>
              <a:t> ac </a:t>
            </a:r>
            <a:r>
              <a:rPr lang="cy-GB" b="1" dirty="0">
                <a:solidFill>
                  <a:srgbClr val="414042"/>
                </a:solidFill>
                <a:latin typeface="Montserrat Light"/>
                <a:ea typeface="Montserrat Light"/>
                <a:cs typeface="Montserrat Light"/>
              </a:rPr>
              <a:t>addysg</a:t>
            </a:r>
            <a:r>
              <a:rPr lang="cy-GB" dirty="0">
                <a:solidFill>
                  <a:srgbClr val="414042"/>
                </a:solidFill>
                <a:latin typeface="Montserrat Light"/>
                <a:ea typeface="Montserrat Light"/>
                <a:cs typeface="Montserrat Light"/>
              </a:rPr>
              <a:t>?</a:t>
            </a:r>
          </a:p>
          <a:p>
            <a:endParaRPr lang="en-GB" dirty="0"/>
          </a:p>
          <a:p>
            <a:pPr algn="ctr">
              <a:lnSpc>
                <a:spcPct val="150000"/>
              </a:lnSpc>
            </a:pPr>
            <a:r>
              <a:rPr lang="cy-GB" sz="1800" dirty="0"/>
              <a:t>a)     £  7 biliwn</a:t>
            </a:r>
          </a:p>
          <a:p>
            <a:pPr algn="ctr">
              <a:lnSpc>
                <a:spcPct val="150000"/>
              </a:lnSpc>
            </a:pPr>
            <a:r>
              <a:rPr lang="cy-GB" sz="1800" dirty="0"/>
              <a:t>b)     £10 biliwn</a:t>
            </a:r>
          </a:p>
          <a:p>
            <a:pPr algn="ctr">
              <a:lnSpc>
                <a:spcPct val="150000"/>
              </a:lnSpc>
            </a:pPr>
            <a:r>
              <a:rPr lang="cy-GB" sz="1800" dirty="0"/>
              <a:t>c)     £17 biliwn</a:t>
            </a:r>
            <a:endParaRPr lang="en-GB" sz="1800" dirty="0"/>
          </a:p>
        </p:txBody>
      </p:sp>
      <p:pic>
        <p:nvPicPr>
          <p:cNvPr id="8" name="Picture Placeholder 19">
            <a:extLst>
              <a:ext uri="{FF2B5EF4-FFF2-40B4-BE49-F238E27FC236}">
                <a16:creationId xmlns:a16="http://schemas.microsoft.com/office/drawing/2014/main" id="{24E3A034-AC95-4F79-8AF8-72520F4A406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
        <p:nvSpPr>
          <p:cNvPr id="9" name="Title 1">
            <a:extLst>
              <a:ext uri="{FF2B5EF4-FFF2-40B4-BE49-F238E27FC236}">
                <a16:creationId xmlns:a16="http://schemas.microsoft.com/office/drawing/2014/main" id="{1BE5C209-3470-483C-8C2B-FB58257420BB}"/>
              </a:ext>
            </a:extLst>
          </p:cNvPr>
          <p:cNvSpPr>
            <a:spLocks noGrp="1"/>
          </p:cNvSpPr>
          <p:nvPr>
            <p:ph type="title"/>
          </p:nvPr>
        </p:nvSpPr>
        <p:spPr>
          <a:xfrm>
            <a:off x="371475" y="339725"/>
            <a:ext cx="6121400" cy="1220788"/>
          </a:xfrm>
        </p:spPr>
        <p:txBody>
          <a:bodyPr/>
          <a:lstStyle/>
          <a:p>
            <a:r>
              <a:rPr lang="cy-GB" dirty="0"/>
              <a:t>Dy lais, dy Senedd, dy Gymru</a:t>
            </a:r>
            <a:endParaRPr lang="en-GB" dirty="0"/>
          </a:p>
        </p:txBody>
      </p:sp>
    </p:spTree>
    <p:extLst>
      <p:ext uri="{BB962C8B-B14F-4D97-AF65-F5344CB8AC3E}">
        <p14:creationId xmlns:p14="http://schemas.microsoft.com/office/powerpoint/2010/main" val="46080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a:t>Adnoddau</a:t>
            </a:r>
            <a:endParaRPr lang="en-GB"/>
          </a:p>
        </p:txBody>
      </p:sp>
      <p:pic>
        <p:nvPicPr>
          <p:cNvPr id="5" name="Picture Placeholder 7">
            <a:extLst>
              <a:ext uri="{FF2B5EF4-FFF2-40B4-BE49-F238E27FC236}">
                <a16:creationId xmlns:a16="http://schemas.microsoft.com/office/drawing/2014/main" id="{843D002B-85DB-47CD-9E6C-3502D3598D8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
        <p:nvSpPr>
          <p:cNvPr id="8" name="Dalfan Testun 8">
            <a:extLst>
              <a:ext uri="{FF2B5EF4-FFF2-40B4-BE49-F238E27FC236}">
                <a16:creationId xmlns:a16="http://schemas.microsoft.com/office/drawing/2014/main" id="{65CD318F-38B9-48FD-98F4-FC88FF706354}"/>
              </a:ext>
            </a:extLst>
          </p:cNvPr>
          <p:cNvSpPr>
            <a:spLocks noGrp="1"/>
          </p:cNvSpPr>
          <p:nvPr>
            <p:ph type="body" sz="quarter" idx="12"/>
          </p:nvPr>
        </p:nvSpPr>
        <p:spPr>
          <a:xfrm>
            <a:off x="371475" y="1952625"/>
            <a:ext cx="5612075" cy="3816350"/>
          </a:xfrm>
        </p:spPr>
        <p:txBody>
          <a:bodyPr/>
          <a:lstStyle/>
          <a:p>
            <a:r>
              <a:rPr lang="cy-GB"/>
              <a:t>Mae ein hadnoddau ar gyfer yr etholiad ar gael i’w defnyddio ar-lein:</a:t>
            </a:r>
          </a:p>
          <a:p>
            <a:pPr>
              <a:lnSpc>
                <a:spcPct val="107000"/>
              </a:lnSpc>
              <a:spcAft>
                <a:spcPts val="800"/>
              </a:spcAft>
            </a:pPr>
            <a:r>
              <a:rPr lang="en-GB" sz="1200" b="1" u="sng" err="1">
                <a:solidFill>
                  <a:srgbClr val="C9187E"/>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Pleidlais</a:t>
            </a:r>
            <a:r>
              <a:rPr lang="en-GB" sz="1200" b="1" u="sng">
                <a:solidFill>
                  <a:srgbClr val="C9187E"/>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16 - YouTube</a:t>
            </a:r>
            <a:endParaRPr lang="en-GB" sz="1200" b="1">
              <a:solidFill>
                <a:srgbClr val="C9187E"/>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a:effectLst/>
                <a:ea typeface="Calibri" panose="020F0502020204030204" pitchFamily="34" charset="0"/>
                <a:cs typeface="Times New Roman" panose="02020603050405020304" pitchFamily="18" charset="0"/>
              </a:rPr>
              <a:t>Ein Senedd Ni / Sut </a:t>
            </a:r>
            <a:r>
              <a:rPr lang="en-GB" sz="1100" err="1">
                <a:effectLst/>
                <a:ea typeface="Calibri" panose="020F0502020204030204" pitchFamily="34" charset="0"/>
                <a:cs typeface="Times New Roman" panose="02020603050405020304" pitchFamily="18" charset="0"/>
              </a:rPr>
              <a:t>mae</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Aelodau</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yn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cael</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eu</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hethol</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i’r</a:t>
            </a:r>
            <a:r>
              <a:rPr lang="en-GB" sz="1100">
                <a:effectLst/>
                <a:ea typeface="Calibri" panose="020F0502020204030204" pitchFamily="34" charset="0"/>
                <a:cs typeface="Times New Roman" panose="02020603050405020304" pitchFamily="18" charset="0"/>
              </a:rPr>
              <a:t> Senedd / </a:t>
            </a:r>
            <a:r>
              <a:rPr lang="en-GB" sz="1100" err="1">
                <a:effectLst/>
                <a:ea typeface="Calibri" panose="020F0502020204030204" pitchFamily="34" charset="0"/>
                <a:cs typeface="Times New Roman" panose="02020603050405020304" pitchFamily="18" charset="0"/>
              </a:rPr>
              <a:t>Pwerau’r</a:t>
            </a:r>
            <a:r>
              <a:rPr lang="en-GB" sz="1100">
                <a:effectLst/>
                <a:ea typeface="Calibri" panose="020F0502020204030204" pitchFamily="34" charset="0"/>
                <a:cs typeface="Times New Roman" panose="02020603050405020304" pitchFamily="18" charset="0"/>
              </a:rPr>
              <a:t> Senedd / </a:t>
            </a:r>
            <a:r>
              <a:rPr lang="en-GB" sz="1100" err="1">
                <a:effectLst/>
                <a:ea typeface="Calibri" panose="020F0502020204030204" pitchFamily="34" charset="0"/>
                <a:cs typeface="Times New Roman" panose="02020603050405020304" pitchFamily="18" charset="0"/>
              </a:rPr>
              <a:t>Pleidleisio</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yn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Etholiadau’r</a:t>
            </a:r>
            <a:r>
              <a:rPr lang="en-GB" sz="1100">
                <a:effectLst/>
                <a:ea typeface="Calibri" panose="020F0502020204030204" pitchFamily="34" charset="0"/>
                <a:cs typeface="Times New Roman" panose="02020603050405020304" pitchFamily="18" charset="0"/>
              </a:rPr>
              <a:t> Senedd</a:t>
            </a:r>
          </a:p>
          <a:p>
            <a:pPr>
              <a:lnSpc>
                <a:spcPct val="107000"/>
              </a:lnSpc>
              <a:spcAft>
                <a:spcPts val="800"/>
              </a:spcAft>
            </a:pPr>
            <a:r>
              <a:rPr lang="en-GB" sz="1200" b="1" u="sng" err="1">
                <a:solidFill>
                  <a:srgbClr val="C9187E"/>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Adnoddau</a:t>
            </a:r>
            <a:r>
              <a:rPr lang="en-GB" sz="1200" b="1" u="sng">
                <a:solidFill>
                  <a:srgbClr val="C9187E"/>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Pleidlais16 - YouTube</a:t>
            </a:r>
            <a:endParaRPr lang="en-GB" sz="1200" b="1">
              <a:solidFill>
                <a:srgbClr val="C9187E"/>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err="1">
                <a:solidFill>
                  <a:srgbClr val="000000"/>
                </a:solidFill>
                <a:effectLst/>
                <a:ea typeface="Calibri" panose="020F0502020204030204" pitchFamily="34" charset="0"/>
                <a:cs typeface="Times New Roman" panose="02020603050405020304" pitchFamily="18" charset="0"/>
              </a:rPr>
              <a:t>Gyda’r</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oed</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pleidleisio</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bellach</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wedi</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ei</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ostwng</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i</a:t>
            </a:r>
            <a:r>
              <a:rPr lang="en-GB" sz="1100">
                <a:solidFill>
                  <a:srgbClr val="000000"/>
                </a:solidFill>
                <a:effectLst/>
                <a:ea typeface="Calibri" panose="020F0502020204030204" pitchFamily="34" charset="0"/>
                <a:cs typeface="Times New Roman" panose="02020603050405020304" pitchFamily="18" charset="0"/>
              </a:rPr>
              <a:t> 16 </a:t>
            </a:r>
            <a:r>
              <a:rPr lang="en-GB" sz="1100" err="1">
                <a:solidFill>
                  <a:srgbClr val="000000"/>
                </a:solidFill>
                <a:effectLst/>
                <a:ea typeface="Calibri" panose="020F0502020204030204" pitchFamily="34" charset="0"/>
                <a:cs typeface="Times New Roman" panose="02020603050405020304" pitchFamily="18" charset="0"/>
              </a:rPr>
              <a:t>yng</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Nghymru</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dyma</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gyfres</a:t>
            </a:r>
            <a:r>
              <a:rPr lang="en-GB" sz="1100">
                <a:solidFill>
                  <a:srgbClr val="000000"/>
                </a:solidFill>
                <a:effectLst/>
                <a:ea typeface="Calibri" panose="020F0502020204030204" pitchFamily="34" charset="0"/>
                <a:cs typeface="Times New Roman" panose="02020603050405020304" pitchFamily="18" charset="0"/>
              </a:rPr>
              <a:t> o </a:t>
            </a:r>
            <a:r>
              <a:rPr lang="en-GB" sz="1100" err="1">
                <a:solidFill>
                  <a:srgbClr val="000000"/>
                </a:solidFill>
                <a:effectLst/>
                <a:ea typeface="Calibri" panose="020F0502020204030204" pitchFamily="34" charset="0"/>
                <a:cs typeface="Times New Roman" panose="02020603050405020304" pitchFamily="18" charset="0"/>
              </a:rPr>
              <a:t>flogiau</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gan</a:t>
            </a:r>
            <a:r>
              <a:rPr lang="en-GB" sz="1100">
                <a:solidFill>
                  <a:srgbClr val="000000"/>
                </a:solidFill>
                <a:effectLst/>
                <a:ea typeface="Calibri" panose="020F0502020204030204" pitchFamily="34" charset="0"/>
                <a:cs typeface="Times New Roman" panose="02020603050405020304" pitchFamily="18" charset="0"/>
              </a:rPr>
              <a:t> Senedd Cymru </a:t>
            </a:r>
            <a:r>
              <a:rPr lang="en-GB" sz="1100" err="1">
                <a:solidFill>
                  <a:srgbClr val="000000"/>
                </a:solidFill>
                <a:effectLst/>
                <a:ea typeface="Calibri" panose="020F0502020204030204" pitchFamily="34" charset="0"/>
                <a:cs typeface="Times New Roman" panose="02020603050405020304" pitchFamily="18" charset="0"/>
              </a:rPr>
              <a:t>i</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gyd-fynd</a:t>
            </a:r>
            <a:r>
              <a:rPr lang="en-GB" sz="1100">
                <a:solidFill>
                  <a:srgbClr val="000000"/>
                </a:solidFill>
                <a:effectLst/>
                <a:ea typeface="Calibri" panose="020F0502020204030204" pitchFamily="34" charset="0"/>
                <a:cs typeface="Times New Roman" panose="02020603050405020304" pitchFamily="18" charset="0"/>
              </a:rPr>
              <a:t> ag </a:t>
            </a:r>
            <a:r>
              <a:rPr lang="en-GB" sz="1100" err="1">
                <a:solidFill>
                  <a:srgbClr val="000000"/>
                </a:solidFill>
                <a:effectLst/>
                <a:ea typeface="Calibri" panose="020F0502020204030204" pitchFamily="34" charset="0"/>
                <a:cs typeface="Times New Roman" panose="02020603050405020304" pitchFamily="18" charset="0"/>
              </a:rPr>
              <a:t>adnoddau</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addysgol</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sydd</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ar</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gael</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ar</a:t>
            </a:r>
            <a:r>
              <a:rPr lang="en-GB" sz="1100">
                <a:solidFill>
                  <a:srgbClr val="000000"/>
                </a:solidFill>
                <a:effectLst/>
                <a:ea typeface="Calibri" panose="020F0502020204030204" pitchFamily="34" charset="0"/>
                <a:cs typeface="Times New Roman" panose="02020603050405020304" pitchFamily="18" charset="0"/>
              </a:rPr>
              <a:t> HWB </a:t>
            </a:r>
            <a:r>
              <a:rPr lang="en-GB" sz="1100" err="1">
                <a:solidFill>
                  <a:srgbClr val="000000"/>
                </a:solidFill>
                <a:effectLst/>
                <a:ea typeface="Calibri" panose="020F0502020204030204" pitchFamily="34" charset="0"/>
                <a:cs typeface="Times New Roman" panose="02020603050405020304" pitchFamily="18" charset="0"/>
              </a:rPr>
              <a:t>i</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athrawon</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darlithwyr</a:t>
            </a:r>
            <a:r>
              <a:rPr lang="en-GB" sz="1100">
                <a:solidFill>
                  <a:srgbClr val="000000"/>
                </a:solidFill>
                <a:effectLst/>
                <a:ea typeface="Calibri" panose="020F0502020204030204" pitchFamily="34" charset="0"/>
                <a:cs typeface="Times New Roman" panose="02020603050405020304" pitchFamily="18" charset="0"/>
              </a:rPr>
              <a:t>, a </a:t>
            </a:r>
            <a:r>
              <a:rPr lang="en-GB" sz="1100" err="1">
                <a:solidFill>
                  <a:srgbClr val="000000"/>
                </a:solidFill>
                <a:effectLst/>
                <a:ea typeface="Calibri" panose="020F0502020204030204" pitchFamily="34" charset="0"/>
                <a:cs typeface="Times New Roman" panose="02020603050405020304" pitchFamily="18" charset="0"/>
              </a:rPr>
              <a:t>gweithwyr</a:t>
            </a:r>
            <a:r>
              <a:rPr lang="en-GB" sz="1100">
                <a:solidFill>
                  <a:srgbClr val="000000"/>
                </a:solidFill>
                <a:effectLst/>
                <a:ea typeface="Calibri" panose="020F0502020204030204" pitchFamily="34" charset="0"/>
                <a:cs typeface="Times New Roman" panose="02020603050405020304" pitchFamily="18" charset="0"/>
              </a:rPr>
              <a:t> </a:t>
            </a:r>
            <a:r>
              <a:rPr lang="en-GB" sz="1100" err="1">
                <a:solidFill>
                  <a:srgbClr val="000000"/>
                </a:solidFill>
                <a:effectLst/>
                <a:ea typeface="Calibri" panose="020F0502020204030204" pitchFamily="34" charset="0"/>
                <a:cs typeface="Times New Roman" panose="02020603050405020304" pitchFamily="18" charset="0"/>
              </a:rPr>
              <a:t>ieuenctid</a:t>
            </a:r>
            <a:endParaRPr lang="en-GB" sz="1100">
              <a:effectLst/>
              <a:ea typeface="Calibri" panose="020F0502020204030204" pitchFamily="34" charset="0"/>
              <a:cs typeface="Times New Roman" panose="02020603050405020304" pitchFamily="18" charset="0"/>
            </a:endParaRPr>
          </a:p>
          <a:p>
            <a:pPr>
              <a:lnSpc>
                <a:spcPct val="107000"/>
              </a:lnSpc>
              <a:spcAft>
                <a:spcPts val="800"/>
              </a:spcAft>
            </a:pPr>
            <a:r>
              <a:rPr lang="en-GB" sz="1200" b="1" u="sng">
                <a:solidFill>
                  <a:srgbClr val="C9187E"/>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Senedd Cymru | Welsh Parliament Events | Eventbrite</a:t>
            </a:r>
            <a:endParaRPr lang="en-GB" sz="1200" b="1">
              <a:solidFill>
                <a:srgbClr val="C9187E"/>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100" err="1">
                <a:effectLst/>
                <a:ea typeface="Calibri" panose="020F0502020204030204" pitchFamily="34" charset="0"/>
                <a:cs typeface="Times New Roman" panose="02020603050405020304" pitchFamily="18" charset="0"/>
              </a:rPr>
              <a:t>Manylion</a:t>
            </a:r>
            <a:r>
              <a:rPr lang="en-GB" sz="1100">
                <a:effectLst/>
                <a:ea typeface="Calibri" panose="020F0502020204030204" pitchFamily="34" charset="0"/>
                <a:cs typeface="Times New Roman" panose="02020603050405020304" pitchFamily="18" charset="0"/>
              </a:rPr>
              <a:t> a </a:t>
            </a:r>
            <a:r>
              <a:rPr lang="en-GB" sz="1100" err="1">
                <a:effectLst/>
                <a:ea typeface="Calibri" panose="020F0502020204030204" pitchFamily="34" charset="0"/>
                <a:cs typeface="Times New Roman" panose="02020603050405020304" pitchFamily="18" charset="0"/>
              </a:rPr>
              <a:t>chofrestru</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ar</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gyfer</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ein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sesiynau</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wythnosol</a:t>
            </a:r>
            <a:r>
              <a:rPr lang="en-GB" sz="1100">
                <a:effectLst/>
                <a:ea typeface="Calibri" panose="020F0502020204030204" pitchFamily="34" charset="0"/>
                <a:cs typeface="Times New Roman" panose="02020603050405020304" pitchFamily="18" charset="0"/>
              </a:rPr>
              <a:t> a </a:t>
            </a:r>
            <a:r>
              <a:rPr lang="en-GB" sz="1100" err="1">
                <a:effectLst/>
                <a:ea typeface="Calibri" panose="020F0502020204030204" pitchFamily="34" charset="0"/>
                <a:cs typeface="Times New Roman" panose="02020603050405020304" pitchFamily="18" charset="0"/>
              </a:rPr>
              <a:t>misol</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ar-lein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i</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ganfod</a:t>
            </a:r>
            <a:r>
              <a:rPr lang="en-GB" sz="1100">
                <a:effectLst/>
                <a:ea typeface="Calibri" panose="020F0502020204030204" pitchFamily="34" charset="0"/>
                <a:cs typeface="Times New Roman" panose="02020603050405020304" pitchFamily="18" charset="0"/>
              </a:rPr>
              <a:t> y </a:t>
            </a:r>
            <a:r>
              <a:rPr lang="en-GB" sz="1100" err="1">
                <a:effectLst/>
                <a:ea typeface="Calibri" panose="020F0502020204030204" pitchFamily="34" charset="0"/>
                <a:cs typeface="Times New Roman" panose="02020603050405020304" pitchFamily="18" charset="0"/>
              </a:rPr>
              <a:t>cyfan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sydd</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angen</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ei</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wybod</a:t>
            </a:r>
            <a:r>
              <a:rPr lang="en-GB" sz="1100">
                <a:effectLst/>
                <a:ea typeface="Calibri" panose="020F0502020204030204" pitchFamily="34" charset="0"/>
                <a:cs typeface="Times New Roman" panose="02020603050405020304" pitchFamily="18" charset="0"/>
              </a:rPr>
              <a:t> am </a:t>
            </a:r>
            <a:r>
              <a:rPr lang="en-GB" sz="1100" err="1">
                <a:effectLst/>
                <a:ea typeface="Calibri" panose="020F0502020204030204" pitchFamily="34" charset="0"/>
                <a:cs typeface="Times New Roman" panose="02020603050405020304" pitchFamily="18" charset="0"/>
              </a:rPr>
              <a:t>etholiadau’r</a:t>
            </a:r>
            <a:r>
              <a:rPr lang="en-GB" sz="1100">
                <a:effectLst/>
                <a:ea typeface="Calibri" panose="020F0502020204030204" pitchFamily="34" charset="0"/>
                <a:cs typeface="Times New Roman" panose="02020603050405020304" pitchFamily="18" charset="0"/>
              </a:rPr>
              <a:t> Senedd; </a:t>
            </a:r>
            <a:r>
              <a:rPr lang="en-GB" sz="1100" err="1">
                <a:effectLst/>
                <a:ea typeface="Calibri" panose="020F0502020204030204" pitchFamily="34" charset="0"/>
                <a:cs typeface="Times New Roman" panose="02020603050405020304" pitchFamily="18" charset="0"/>
              </a:rPr>
              <a:t>deall</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cy,hwysedd</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i</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bleidleisio</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sut</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i</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gofrestru</a:t>
            </a:r>
            <a:r>
              <a:rPr lang="en-GB" sz="1100">
                <a:effectLst/>
                <a:ea typeface="Calibri" panose="020F0502020204030204" pitchFamily="34" charset="0"/>
                <a:cs typeface="Times New Roman" panose="02020603050405020304" pitchFamily="18" charset="0"/>
              </a:rPr>
              <a:t> </a:t>
            </a:r>
            <a:r>
              <a:rPr lang="en-GB" sz="1100" err="1">
                <a:effectLst/>
                <a:ea typeface="Calibri" panose="020F0502020204030204" pitchFamily="34" charset="0"/>
                <a:cs typeface="Times New Roman" panose="02020603050405020304" pitchFamily="18" charset="0"/>
              </a:rPr>
              <a:t>a’r</a:t>
            </a:r>
            <a:r>
              <a:rPr lang="en-GB" sz="1100">
                <a:effectLst/>
                <a:ea typeface="Calibri" panose="020F0502020204030204" pitchFamily="34" charset="0"/>
                <a:cs typeface="Times New Roman" panose="02020603050405020304" pitchFamily="18" charset="0"/>
              </a:rPr>
              <a:t> broses </a:t>
            </a:r>
            <a:r>
              <a:rPr lang="en-GB" sz="1100" err="1">
                <a:effectLst/>
                <a:ea typeface="Calibri" panose="020F0502020204030204" pitchFamily="34" charset="0"/>
                <a:cs typeface="Times New Roman" panose="02020603050405020304" pitchFamily="18" charset="0"/>
              </a:rPr>
              <a:t>etholiadol</a:t>
            </a:r>
            <a:r>
              <a:rPr lang="en-GB" sz="1100">
                <a:effectLst/>
                <a:ea typeface="Calibri" panose="020F0502020204030204" pitchFamily="34" charset="0"/>
                <a:cs typeface="Times New Roman" panose="02020603050405020304" pitchFamily="18" charset="0"/>
              </a:rPr>
              <a:t>. </a:t>
            </a:r>
            <a:endParaRPr lang="en-GB"/>
          </a:p>
        </p:txBody>
      </p:sp>
    </p:spTree>
    <p:extLst>
      <p:ext uri="{BB962C8B-B14F-4D97-AF65-F5344CB8AC3E}">
        <p14:creationId xmlns:p14="http://schemas.microsoft.com/office/powerpoint/2010/main" val="921019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7597F-04D9-4C12-B23F-E3F58DFBC8B0}"/>
              </a:ext>
            </a:extLst>
          </p:cNvPr>
          <p:cNvSpPr>
            <a:spLocks noGrp="1"/>
          </p:cNvSpPr>
          <p:nvPr>
            <p:ph type="title"/>
          </p:nvPr>
        </p:nvSpPr>
        <p:spPr/>
        <p:txBody>
          <a:bodyPr/>
          <a:lstStyle/>
          <a:p>
            <a:r>
              <a:rPr lang="cy-GB" dirty="0"/>
              <a:t>Adnoddau</a:t>
            </a:r>
            <a:endParaRPr lang="en-GB" dirty="0"/>
          </a:p>
        </p:txBody>
      </p:sp>
      <p:sp>
        <p:nvSpPr>
          <p:cNvPr id="9" name="Dalfan Testun 8">
            <a:extLst>
              <a:ext uri="{FF2B5EF4-FFF2-40B4-BE49-F238E27FC236}">
                <a16:creationId xmlns:a16="http://schemas.microsoft.com/office/drawing/2014/main" id="{AB289108-C75E-4767-A70D-A8C183BC8BC8}"/>
              </a:ext>
            </a:extLst>
          </p:cNvPr>
          <p:cNvSpPr>
            <a:spLocks noGrp="1"/>
          </p:cNvSpPr>
          <p:nvPr>
            <p:ph type="body" sz="quarter" idx="12"/>
          </p:nvPr>
        </p:nvSpPr>
        <p:spPr/>
        <p:txBody>
          <a:bodyPr/>
          <a:lstStyle/>
          <a:p>
            <a:r>
              <a:rPr lang="cy-GB" sz="1800" b="1" dirty="0"/>
              <a:t>Adnoddau Y Comisiwn Etholiadol:</a:t>
            </a:r>
          </a:p>
          <a:p>
            <a:endParaRPr lang="cy-GB" dirty="0"/>
          </a:p>
          <a:p>
            <a:r>
              <a:rPr lang="pt-BR" dirty="0">
                <a:hlinkClick r:id="rId3"/>
              </a:rPr>
              <a:t>Cofrestru i bleidleisio - GOV.UK (www.gov.uk)</a:t>
            </a:r>
            <a:endParaRPr lang="cy-GB" dirty="0"/>
          </a:p>
          <a:p>
            <a:endParaRPr lang="cy-GB" dirty="0"/>
          </a:p>
          <a:p>
            <a:pPr>
              <a:lnSpc>
                <a:spcPct val="107000"/>
              </a:lnSpc>
              <a:spcAft>
                <a:spcPts val="800"/>
              </a:spcAft>
            </a:pPr>
            <a:r>
              <a:rPr lang="en-GB" dirty="0">
                <a:hlinkClick r:id="rId4"/>
              </a:rPr>
              <a:t>Welcome to your vote - Ways to vote in Wales - Welsh language – YouTube</a:t>
            </a:r>
            <a:endParaRPr lang="en-GB" dirty="0"/>
          </a:p>
          <a:p>
            <a:pPr>
              <a:lnSpc>
                <a:spcPct val="107000"/>
              </a:lnSpc>
              <a:spcAft>
                <a:spcPts val="800"/>
              </a:spcAft>
            </a:pPr>
            <a:endParaRPr lang="en-GB" dirty="0"/>
          </a:p>
          <a:p>
            <a:pPr>
              <a:lnSpc>
                <a:spcPct val="107000"/>
              </a:lnSpc>
              <a:spcAft>
                <a:spcPts val="800"/>
              </a:spcAft>
            </a:pPr>
            <a:r>
              <a:rPr lang="en-GB" dirty="0" err="1">
                <a:hlinkClick r:id="rId5"/>
              </a:rPr>
              <a:t>Cwis</a:t>
            </a:r>
            <a:r>
              <a:rPr lang="en-GB" dirty="0">
                <a:hlinkClick r:id="rId5"/>
              </a:rPr>
              <a:t> y Comisiwn </a:t>
            </a:r>
            <a:r>
              <a:rPr lang="en-GB" dirty="0" err="1">
                <a:hlinkClick r:id="rId5"/>
              </a:rPr>
              <a:t>Etholiadol</a:t>
            </a:r>
            <a:endParaRPr lang="en-GB" dirty="0"/>
          </a:p>
          <a:p>
            <a:pPr>
              <a:lnSpc>
                <a:spcPct val="107000"/>
              </a:lnSpc>
              <a:spcAft>
                <a:spcPts val="800"/>
              </a:spcAft>
            </a:pPr>
            <a:endParaRPr lang="en-GB" dirty="0">
              <a:effectLst/>
              <a:ea typeface="Calibri" panose="020F0502020204030204" pitchFamily="34" charset="0"/>
              <a:cs typeface="Times New Roman" panose="02020603050405020304" pitchFamily="18" charset="0"/>
            </a:endParaRPr>
          </a:p>
          <a:p>
            <a:endParaRPr lang="en-GB" dirty="0"/>
          </a:p>
        </p:txBody>
      </p:sp>
      <p:pic>
        <p:nvPicPr>
          <p:cNvPr id="6" name="Picture Placeholder 5">
            <a:extLst>
              <a:ext uri="{FF2B5EF4-FFF2-40B4-BE49-F238E27FC236}">
                <a16:creationId xmlns:a16="http://schemas.microsoft.com/office/drawing/2014/main" id="{6531115C-ACF1-44A1-9C72-790D48738ADB}"/>
              </a:ext>
            </a:extLst>
          </p:cNvPr>
          <p:cNvPicPr>
            <a:picLocks noGrp="1" noChangeAspect="1"/>
          </p:cNvPicPr>
          <p:nvPr>
            <p:ph type="pic" sz="quarter" idx="10"/>
          </p:nvPr>
        </p:nvPicPr>
        <p:blipFill>
          <a:blip r:embed="rId6" cstate="email">
            <a:extLst>
              <a:ext uri="{28A0092B-C50C-407E-A947-70E740481C1C}">
                <a14:useLocalDpi xmlns:a14="http://schemas.microsoft.com/office/drawing/2010/main"/>
              </a:ext>
            </a:extLst>
          </a:blip>
          <a:srcRect/>
          <a:stretch/>
        </p:blipFill>
        <p:spPr>
          <a:xfrm>
            <a:off x="5688088" y="0"/>
            <a:ext cx="6519152" cy="6866312"/>
          </a:xfrm>
        </p:spPr>
      </p:pic>
    </p:spTree>
    <p:extLst>
      <p:ext uri="{BB962C8B-B14F-4D97-AF65-F5344CB8AC3E}">
        <p14:creationId xmlns:p14="http://schemas.microsoft.com/office/powerpoint/2010/main" val="1375036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itl 2">
            <a:extLst>
              <a:ext uri="{FF2B5EF4-FFF2-40B4-BE49-F238E27FC236}">
                <a16:creationId xmlns:a16="http://schemas.microsoft.com/office/drawing/2014/main" id="{561CDE11-A431-4C4C-916E-7B2218E89987}"/>
              </a:ext>
            </a:extLst>
          </p:cNvPr>
          <p:cNvSpPr>
            <a:spLocks noGrp="1"/>
          </p:cNvSpPr>
          <p:nvPr>
            <p:ph type="title"/>
          </p:nvPr>
        </p:nvSpPr>
        <p:spPr/>
        <p:txBody>
          <a:bodyPr/>
          <a:lstStyle/>
          <a:p>
            <a:r>
              <a:rPr lang="cy-GB"/>
              <a:t>Cwestiynau?</a:t>
            </a:r>
            <a:endParaRPr lang="en-GB"/>
          </a:p>
        </p:txBody>
      </p:sp>
      <p:sp>
        <p:nvSpPr>
          <p:cNvPr id="7" name="Dalfan Testun 1">
            <a:extLst>
              <a:ext uri="{FF2B5EF4-FFF2-40B4-BE49-F238E27FC236}">
                <a16:creationId xmlns:a16="http://schemas.microsoft.com/office/drawing/2014/main" id="{BFD3C45E-9325-4005-8377-B6B6C827BBFE}"/>
              </a:ext>
            </a:extLst>
          </p:cNvPr>
          <p:cNvSpPr>
            <a:spLocks noGrp="1"/>
          </p:cNvSpPr>
          <p:nvPr>
            <p:ph type="body" sz="quarter" idx="12"/>
            <p:custDataLst>
              <p:tags r:id="rId1"/>
            </p:custDataLst>
          </p:nvPr>
        </p:nvSpPr>
        <p:spPr>
          <a:xfrm>
            <a:off x="371475" y="1564905"/>
            <a:ext cx="5843588" cy="3817938"/>
          </a:xfrm>
        </p:spPr>
        <p:txBody>
          <a:bodyPr/>
          <a:lstStyle/>
          <a:p>
            <a:endParaRPr lang="cy-GB" sz="2000" b="0" i="0" strike="noStrike" cap="none" spc="0" baseline="0" dirty="0">
              <a:solidFill>
                <a:srgbClr val="FFFFFF"/>
              </a:solidFill>
              <a:effectLst/>
              <a:latin typeface="Montserrat Light"/>
              <a:ea typeface="Montserrat Light"/>
              <a:cs typeface="Montserrat Light"/>
            </a:endParaRPr>
          </a:p>
          <a:p>
            <a:r>
              <a:rPr lang="cy-GB" sz="2000" b="1" i="0" strike="noStrike" cap="none" spc="0" baseline="0" dirty="0">
                <a:solidFill>
                  <a:srgbClr val="FFFFFF"/>
                </a:solidFill>
                <a:effectLst/>
                <a:latin typeface="Montserrat Light"/>
                <a:ea typeface="Montserrat Light"/>
                <a:cs typeface="Montserrat Light"/>
              </a:rPr>
              <a:t>Dyddiadau allweddol:</a:t>
            </a:r>
          </a:p>
          <a:p>
            <a:r>
              <a:rPr lang="cy-GB" sz="2000" b="0" i="0" strike="noStrike" cap="none" spc="0" baseline="0" dirty="0">
                <a:solidFill>
                  <a:srgbClr val="FFFFFF"/>
                </a:solidFill>
                <a:effectLst/>
                <a:latin typeface="Montserrat Light"/>
                <a:ea typeface="Montserrat Light"/>
                <a:cs typeface="Montserrat Light"/>
              </a:rPr>
              <a:t>Dyddiad cau cofrestru i bleidleisio: 19 Ebrill 2021</a:t>
            </a:r>
          </a:p>
          <a:p>
            <a:r>
              <a:rPr lang="cy-GB" sz="2000" b="0" i="0" strike="noStrike" cap="none" spc="0" baseline="0" dirty="0">
                <a:solidFill>
                  <a:srgbClr val="FFFFFF"/>
                </a:solidFill>
                <a:effectLst/>
                <a:latin typeface="Montserrat Light"/>
                <a:ea typeface="Montserrat Light"/>
                <a:cs typeface="Montserrat Light"/>
              </a:rPr>
              <a:t>Dyddiad cau i gofrestru ar gyfer pleidlais post: 20 Ebrill 2021</a:t>
            </a:r>
          </a:p>
          <a:p>
            <a:r>
              <a:rPr lang="cy-GB" sz="2000" b="0" i="0" strike="noStrike" cap="none" spc="0" baseline="0" dirty="0">
                <a:solidFill>
                  <a:srgbClr val="FFFFFF"/>
                </a:solidFill>
                <a:effectLst/>
                <a:latin typeface="Montserrat Light"/>
                <a:ea typeface="Montserrat Light"/>
                <a:cs typeface="Montserrat Light"/>
              </a:rPr>
              <a:t>Diwrnod yr Etholiad: 06 Mai 2021</a:t>
            </a:r>
          </a:p>
          <a:p>
            <a:endParaRPr lang="en-GB" dirty="0"/>
          </a:p>
        </p:txBody>
      </p:sp>
      <p:pic>
        <p:nvPicPr>
          <p:cNvPr id="8" name="Picture Placeholder 5">
            <a:extLst>
              <a:ext uri="{FF2B5EF4-FFF2-40B4-BE49-F238E27FC236}">
                <a16:creationId xmlns:a16="http://schemas.microsoft.com/office/drawing/2014/main" id="{D987A039-66B4-41A1-A512-C02245EFB2A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2603782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598AC2-AFCB-4BB8-8532-77EC15453857}"/>
              </a:ext>
            </a:extLst>
          </p:cNvPr>
          <p:cNvSpPr>
            <a:spLocks noGrp="1"/>
          </p:cNvSpPr>
          <p:nvPr>
            <p:ph type="title"/>
          </p:nvPr>
        </p:nvSpPr>
        <p:spPr/>
        <p:txBody>
          <a:bodyPr/>
          <a:lstStyle/>
          <a:p>
            <a:r>
              <a:rPr lang="cy-GB"/>
              <a:t>C</a:t>
            </a:r>
            <a:r>
              <a:rPr lang="en-GB" err="1"/>
              <a:t>adwch</a:t>
            </a:r>
            <a:r>
              <a:rPr lang="en-GB"/>
              <a:t> </a:t>
            </a:r>
            <a:r>
              <a:rPr lang="en-GB" err="1"/>
              <a:t>mewn</a:t>
            </a:r>
            <a:r>
              <a:rPr lang="en-GB"/>
              <a:t> </a:t>
            </a:r>
            <a:r>
              <a:rPr lang="en-GB" err="1"/>
              <a:t>cysylltiad</a:t>
            </a:r>
            <a:endParaRPr lang="en-GB"/>
          </a:p>
        </p:txBody>
      </p:sp>
      <p:sp>
        <p:nvSpPr>
          <p:cNvPr id="8" name="Text Placeholder 7">
            <a:extLst>
              <a:ext uri="{FF2B5EF4-FFF2-40B4-BE49-F238E27FC236}">
                <a16:creationId xmlns:a16="http://schemas.microsoft.com/office/drawing/2014/main" id="{2384E218-DED6-4A71-AD18-0705B9E49CED}"/>
              </a:ext>
            </a:extLst>
          </p:cNvPr>
          <p:cNvSpPr>
            <a:spLocks noGrp="1"/>
          </p:cNvSpPr>
          <p:nvPr>
            <p:ph type="body" sz="quarter" idx="13"/>
          </p:nvPr>
        </p:nvSpPr>
        <p:spPr/>
        <p:txBody>
          <a:bodyPr/>
          <a:lstStyle/>
          <a:p>
            <a:r>
              <a:rPr lang="cy-GB"/>
              <a:t>0300 200 6565</a:t>
            </a:r>
            <a:endParaRPr lang="en-GB"/>
          </a:p>
        </p:txBody>
      </p:sp>
      <p:sp>
        <p:nvSpPr>
          <p:cNvPr id="9" name="Text Placeholder 8">
            <a:extLst>
              <a:ext uri="{FF2B5EF4-FFF2-40B4-BE49-F238E27FC236}">
                <a16:creationId xmlns:a16="http://schemas.microsoft.com/office/drawing/2014/main" id="{CB756F15-9369-43E0-BB81-477CAE592B0D}"/>
              </a:ext>
            </a:extLst>
          </p:cNvPr>
          <p:cNvSpPr>
            <a:spLocks noGrp="1"/>
          </p:cNvSpPr>
          <p:nvPr>
            <p:ph type="body" sz="quarter" idx="14"/>
          </p:nvPr>
        </p:nvSpPr>
        <p:spPr/>
        <p:txBody>
          <a:bodyPr/>
          <a:lstStyle/>
          <a:p>
            <a:r>
              <a:rPr lang="cy-GB" err="1"/>
              <a:t>cysylltu@senedd.cymru</a:t>
            </a:r>
            <a:endParaRPr lang="en-GB"/>
          </a:p>
        </p:txBody>
      </p:sp>
      <p:sp>
        <p:nvSpPr>
          <p:cNvPr id="10" name="Text Placeholder 9">
            <a:extLst>
              <a:ext uri="{FF2B5EF4-FFF2-40B4-BE49-F238E27FC236}">
                <a16:creationId xmlns:a16="http://schemas.microsoft.com/office/drawing/2014/main" id="{78E855A5-D3E4-4E20-9579-94234E54306B}"/>
              </a:ext>
            </a:extLst>
          </p:cNvPr>
          <p:cNvSpPr>
            <a:spLocks noGrp="1"/>
          </p:cNvSpPr>
          <p:nvPr>
            <p:ph type="body" sz="quarter" idx="15"/>
          </p:nvPr>
        </p:nvSpPr>
        <p:spPr/>
        <p:txBody>
          <a:bodyPr/>
          <a:lstStyle/>
          <a:p>
            <a:endParaRPr lang="en-GB"/>
          </a:p>
        </p:txBody>
      </p:sp>
      <p:sp>
        <p:nvSpPr>
          <p:cNvPr id="3" name="Dalfan Testun 2">
            <a:extLst>
              <a:ext uri="{FF2B5EF4-FFF2-40B4-BE49-F238E27FC236}">
                <a16:creationId xmlns:a16="http://schemas.microsoft.com/office/drawing/2014/main" id="{80A8E8D3-670C-4A96-AF92-5AB66536F29E}"/>
              </a:ext>
            </a:extLst>
          </p:cNvPr>
          <p:cNvSpPr>
            <a:spLocks noGrp="1"/>
          </p:cNvSpPr>
          <p:nvPr>
            <p:ph type="body" sz="quarter" idx="12"/>
          </p:nvPr>
        </p:nvSpPr>
        <p:spPr/>
        <p:txBody>
          <a:bodyPr/>
          <a:lstStyle/>
          <a:p>
            <a:r>
              <a:rPr lang="cy-GB" sz="1600" b="0" i="0" strike="noStrike" cap="none" spc="0" baseline="0">
                <a:solidFill>
                  <a:srgbClr val="FFFFFF"/>
                </a:solidFill>
                <a:effectLst/>
                <a:latin typeface="Montserrat Light"/>
                <a:ea typeface="Montserrat Light"/>
                <a:cs typeface="Montserrat Light"/>
              </a:rPr>
              <a:t>Mae yna lawer o ffyrdd y gallem gadw mewn cysylltiad â chi. </a:t>
            </a:r>
          </a:p>
          <a:p>
            <a:endParaRPr lang="en-GB"/>
          </a:p>
        </p:txBody>
      </p:sp>
      <p:pic>
        <p:nvPicPr>
          <p:cNvPr id="12" name="Picture Placeholder 2">
            <a:extLst>
              <a:ext uri="{FF2B5EF4-FFF2-40B4-BE49-F238E27FC236}">
                <a16:creationId xmlns:a16="http://schemas.microsoft.com/office/drawing/2014/main" id="{9639E64A-8B90-4C8A-A2D2-8E5EE193C71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3" cstate="email">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337416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a:xfrm>
            <a:off x="768914" y="2862355"/>
            <a:ext cx="4919099" cy="3816350"/>
          </a:xfrm>
        </p:spPr>
        <p:txBody>
          <a:bodyPr/>
          <a:lstStyle/>
          <a:p>
            <a:pPr algn="ctr"/>
            <a:r>
              <a:rPr lang="cy-GB" sz="6000" b="1" dirty="0"/>
              <a:t>Faint wyt ti’n ei gofio?</a:t>
            </a:r>
          </a:p>
          <a:p>
            <a:pPr algn="ctr"/>
            <a:endParaRPr lang="cy-GB" sz="5400" b="1" dirty="0"/>
          </a:p>
        </p:txBody>
      </p:sp>
      <p:sp>
        <p:nvSpPr>
          <p:cNvPr id="8" name="Teitl 7">
            <a:extLst>
              <a:ext uri="{FF2B5EF4-FFF2-40B4-BE49-F238E27FC236}">
                <a16:creationId xmlns:a16="http://schemas.microsoft.com/office/drawing/2014/main" id="{1455F417-4B87-42BD-9E8A-B73787AE8BD5}"/>
              </a:ext>
            </a:extLst>
          </p:cNvPr>
          <p:cNvSpPr>
            <a:spLocks noGrp="1"/>
          </p:cNvSpPr>
          <p:nvPr>
            <p:ph type="title"/>
          </p:nvPr>
        </p:nvSpPr>
        <p:spPr/>
        <p:txBody>
          <a:bodyPr/>
          <a:lstStyle/>
          <a:p>
            <a:r>
              <a:rPr lang="cy-GB" dirty="0">
                <a:solidFill>
                  <a:srgbClr val="C9187E"/>
                </a:solidFill>
              </a:rPr>
              <a:t>Wyt ti’n gwybod?</a:t>
            </a:r>
            <a:endParaRPr lang="en-GB" dirty="0">
              <a:solidFill>
                <a:srgbClr val="C9187E"/>
              </a:solidFill>
            </a:endParaRPr>
          </a:p>
        </p:txBody>
      </p:sp>
      <p:pic>
        <p:nvPicPr>
          <p:cNvPr id="7" name="Dalfan Llun 8">
            <a:extLst>
              <a:ext uri="{FF2B5EF4-FFF2-40B4-BE49-F238E27FC236}">
                <a16:creationId xmlns:a16="http://schemas.microsoft.com/office/drawing/2014/main" id="{3769D88D-65F5-45CE-9315-C064271314C5}"/>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Tree>
    <p:extLst>
      <p:ext uri="{BB962C8B-B14F-4D97-AF65-F5344CB8AC3E}">
        <p14:creationId xmlns:p14="http://schemas.microsoft.com/office/powerpoint/2010/main" val="206372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a:xfrm>
            <a:off x="371475" y="1952625"/>
            <a:ext cx="6121400" cy="3816350"/>
          </a:xfrm>
        </p:spPr>
        <p:txBody>
          <a:bodyPr/>
          <a:lstStyle/>
          <a:p>
            <a:r>
              <a:rPr lang="cy-GB" sz="2000" dirty="0"/>
              <a:t>Pa bryd y newidiodd Cynulliad Cenedlaethol Cymru i fod yn Senedd Cymru?</a:t>
            </a:r>
          </a:p>
          <a:p>
            <a:endParaRPr lang="cy-GB" sz="2000" dirty="0"/>
          </a:p>
          <a:p>
            <a:pPr algn="ctr"/>
            <a:r>
              <a:rPr lang="cy-GB" sz="3600" b="1" dirty="0"/>
              <a:t>1999</a:t>
            </a:r>
          </a:p>
          <a:p>
            <a:pPr algn="ctr"/>
            <a:r>
              <a:rPr lang="cy-GB" sz="3600" b="1" dirty="0"/>
              <a:t>2006</a:t>
            </a:r>
          </a:p>
          <a:p>
            <a:pPr algn="ctr"/>
            <a:r>
              <a:rPr lang="cy-GB" sz="3600" b="1" dirty="0"/>
              <a:t>2020</a:t>
            </a:r>
          </a:p>
        </p:txBody>
      </p:sp>
      <p:pic>
        <p:nvPicPr>
          <p:cNvPr id="12" name="Dalfan Llun 11">
            <a:extLst>
              <a:ext uri="{FF2B5EF4-FFF2-40B4-BE49-F238E27FC236}">
                <a16:creationId xmlns:a16="http://schemas.microsoft.com/office/drawing/2014/main" id="{4563CEC9-2B30-4554-B33F-1713707E17C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Teitl 7">
            <a:extLst>
              <a:ext uri="{FF2B5EF4-FFF2-40B4-BE49-F238E27FC236}">
                <a16:creationId xmlns:a16="http://schemas.microsoft.com/office/drawing/2014/main" id="{A06B21F5-C775-4EE2-A886-E0C4FD62D377}"/>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20365514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p:txBody>
          <a:bodyPr/>
          <a:lstStyle/>
          <a:p>
            <a:r>
              <a:rPr lang="cy-GB" sz="2000" dirty="0"/>
              <a:t>Pa bryd y newidiodd Cynulliad Cenedlaethol Cymru i fod yn Senedd Cymru?</a:t>
            </a:r>
          </a:p>
          <a:p>
            <a:endParaRPr lang="cy-GB" sz="2000" dirty="0"/>
          </a:p>
          <a:p>
            <a:pPr algn="ctr"/>
            <a:r>
              <a:rPr lang="cy-GB" sz="3600" b="1" dirty="0"/>
              <a:t>1999</a:t>
            </a:r>
          </a:p>
          <a:p>
            <a:pPr algn="ctr"/>
            <a:r>
              <a:rPr lang="cy-GB" sz="3600" b="1" dirty="0"/>
              <a:t>2006</a:t>
            </a:r>
          </a:p>
          <a:p>
            <a:pPr algn="ctr"/>
            <a:r>
              <a:rPr lang="cy-GB" sz="3600" b="1" dirty="0">
                <a:solidFill>
                  <a:srgbClr val="C9187E"/>
                </a:solidFill>
              </a:rPr>
              <a:t>2020</a:t>
            </a:r>
          </a:p>
        </p:txBody>
      </p:sp>
      <p:pic>
        <p:nvPicPr>
          <p:cNvPr id="11" name="Dalfan Llun 11">
            <a:extLst>
              <a:ext uri="{FF2B5EF4-FFF2-40B4-BE49-F238E27FC236}">
                <a16:creationId xmlns:a16="http://schemas.microsoft.com/office/drawing/2014/main" id="{4AA69152-3EEF-4A98-9209-8BDACD12388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
        <p:nvSpPr>
          <p:cNvPr id="7" name="Teitl 7">
            <a:extLst>
              <a:ext uri="{FF2B5EF4-FFF2-40B4-BE49-F238E27FC236}">
                <a16:creationId xmlns:a16="http://schemas.microsoft.com/office/drawing/2014/main" id="{3BDFB212-C9B3-4855-B7FB-7056C4C44B6D}"/>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3432150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a:xfrm>
            <a:off x="371475" y="2085790"/>
            <a:ext cx="6206878" cy="3816350"/>
          </a:xfrm>
        </p:spPr>
        <p:txBody>
          <a:bodyPr/>
          <a:lstStyle/>
          <a:p>
            <a:r>
              <a:rPr lang="cy-GB" sz="2000" dirty="0"/>
              <a:t>Pa un o’r rhain sydd </a:t>
            </a:r>
            <a:r>
              <a:rPr lang="cy-GB" sz="2000" b="1" dirty="0"/>
              <a:t>DDIM</a:t>
            </a:r>
            <a:r>
              <a:rPr lang="cy-GB" sz="2000" dirty="0"/>
              <a:t> wedi ei ddatganoli?</a:t>
            </a:r>
          </a:p>
          <a:p>
            <a:endParaRPr lang="cy-GB" dirty="0"/>
          </a:p>
          <a:p>
            <a:pPr algn="ctr"/>
            <a:r>
              <a:rPr lang="cy-GB" sz="3200" b="1" dirty="0"/>
              <a:t>Trafnidiaeth</a:t>
            </a:r>
          </a:p>
          <a:p>
            <a:pPr algn="ctr"/>
            <a:r>
              <a:rPr lang="cy-GB" sz="3200" b="1" dirty="0"/>
              <a:t>Tai</a:t>
            </a:r>
          </a:p>
          <a:p>
            <a:pPr algn="ctr"/>
            <a:r>
              <a:rPr lang="cy-GB" sz="3200" b="1" dirty="0"/>
              <a:t>Heddlu</a:t>
            </a:r>
          </a:p>
          <a:p>
            <a:pPr algn="ctr"/>
            <a:r>
              <a:rPr lang="cy-GB" sz="3200" b="1" dirty="0"/>
              <a:t>Iechyd</a:t>
            </a:r>
            <a:endParaRPr lang="en-GB" sz="3200" b="1" dirty="0"/>
          </a:p>
        </p:txBody>
      </p:sp>
      <p:pic>
        <p:nvPicPr>
          <p:cNvPr id="12" name="Dalfan Llun 11">
            <a:extLst>
              <a:ext uri="{FF2B5EF4-FFF2-40B4-BE49-F238E27FC236}">
                <a16:creationId xmlns:a16="http://schemas.microsoft.com/office/drawing/2014/main" id="{4563CEC9-2B30-4554-B33F-1713707E17C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7" name="Teitl 7">
            <a:extLst>
              <a:ext uri="{FF2B5EF4-FFF2-40B4-BE49-F238E27FC236}">
                <a16:creationId xmlns:a16="http://schemas.microsoft.com/office/drawing/2014/main" id="{02C59F3B-8CBA-4BC8-8770-2DC27DB00259}"/>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1161393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itl 7">
            <a:extLst>
              <a:ext uri="{FF2B5EF4-FFF2-40B4-BE49-F238E27FC236}">
                <a16:creationId xmlns:a16="http://schemas.microsoft.com/office/drawing/2014/main" id="{2A787C7D-BA47-43C6-8A32-35CC8AB79FC8}"/>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
        <p:nvSpPr>
          <p:cNvPr id="13" name="Dalfan Testun 9">
            <a:extLst>
              <a:ext uri="{FF2B5EF4-FFF2-40B4-BE49-F238E27FC236}">
                <a16:creationId xmlns:a16="http://schemas.microsoft.com/office/drawing/2014/main" id="{2EAD2163-7A9A-4509-938A-705FF133EDE0}"/>
              </a:ext>
            </a:extLst>
          </p:cNvPr>
          <p:cNvSpPr>
            <a:spLocks noGrp="1"/>
          </p:cNvSpPr>
          <p:nvPr>
            <p:ph type="body" sz="quarter" idx="12"/>
          </p:nvPr>
        </p:nvSpPr>
        <p:spPr>
          <a:xfrm>
            <a:off x="371475" y="1952625"/>
            <a:ext cx="6121400" cy="3816350"/>
          </a:xfrm>
        </p:spPr>
        <p:txBody>
          <a:bodyPr/>
          <a:lstStyle/>
          <a:p>
            <a:r>
              <a:rPr lang="cy-GB" sz="2000" dirty="0"/>
              <a:t>Pa un o’r rhain sydd </a:t>
            </a:r>
            <a:r>
              <a:rPr lang="cy-GB" sz="2000" b="1" dirty="0"/>
              <a:t>DDIM</a:t>
            </a:r>
            <a:r>
              <a:rPr lang="cy-GB" sz="2000" dirty="0"/>
              <a:t> wedi ei ddatganoli?</a:t>
            </a:r>
          </a:p>
          <a:p>
            <a:endParaRPr lang="cy-GB" dirty="0"/>
          </a:p>
          <a:p>
            <a:pPr algn="ctr"/>
            <a:r>
              <a:rPr lang="cy-GB" sz="3200" b="1" dirty="0"/>
              <a:t>Trafnidiaeth</a:t>
            </a:r>
          </a:p>
          <a:p>
            <a:pPr algn="ctr"/>
            <a:r>
              <a:rPr lang="cy-GB" sz="3200" b="1" dirty="0"/>
              <a:t>Tai</a:t>
            </a:r>
          </a:p>
          <a:p>
            <a:pPr algn="ctr"/>
            <a:r>
              <a:rPr lang="cy-GB" sz="3200" b="1" dirty="0">
                <a:solidFill>
                  <a:srgbClr val="C9187E"/>
                </a:solidFill>
              </a:rPr>
              <a:t>Heddlu</a:t>
            </a:r>
          </a:p>
          <a:p>
            <a:pPr algn="ctr"/>
            <a:r>
              <a:rPr lang="cy-GB" sz="3200" b="1" dirty="0"/>
              <a:t>Iechyd</a:t>
            </a:r>
            <a:endParaRPr lang="en-GB" sz="3200" b="1" dirty="0"/>
          </a:p>
        </p:txBody>
      </p:sp>
      <p:sp>
        <p:nvSpPr>
          <p:cNvPr id="3" name="Picture Placeholder 2">
            <a:extLst>
              <a:ext uri="{FF2B5EF4-FFF2-40B4-BE49-F238E27FC236}">
                <a16:creationId xmlns:a16="http://schemas.microsoft.com/office/drawing/2014/main" id="{810ED4D8-B403-EA43-A0C4-BE6F01390AD3}"/>
              </a:ext>
            </a:extLst>
          </p:cNvPr>
          <p:cNvSpPr>
            <a:spLocks noGrp="1"/>
          </p:cNvSpPr>
          <p:nvPr>
            <p:ph type="pic" sz="quarter" idx="10"/>
          </p:nvPr>
        </p:nvSpPr>
        <p:spPr/>
      </p:sp>
      <p:pic>
        <p:nvPicPr>
          <p:cNvPr id="8" name="Dalfan Llun 11">
            <a:extLst>
              <a:ext uri="{FF2B5EF4-FFF2-40B4-BE49-F238E27FC236}">
                <a16:creationId xmlns:a16="http://schemas.microsoft.com/office/drawing/2014/main" id="{B8E7AD75-4BDE-4E4C-899A-5E5332A7BF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1688393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p:txBody>
          <a:bodyPr/>
          <a:lstStyle/>
          <a:p>
            <a:r>
              <a:rPr lang="cy-GB" sz="2000" dirty="0"/>
              <a:t>Sawl llofnod sydd ei angen ar ddeiseb er mwyn i’r Pwyllgor Deisebau ei thrafod? </a:t>
            </a:r>
          </a:p>
          <a:p>
            <a:endParaRPr lang="cy-GB" sz="2000" dirty="0"/>
          </a:p>
          <a:p>
            <a:pPr algn="ctr"/>
            <a:r>
              <a:rPr lang="cy-GB" sz="3600" b="1" dirty="0"/>
              <a:t>10</a:t>
            </a:r>
          </a:p>
          <a:p>
            <a:pPr algn="ctr"/>
            <a:r>
              <a:rPr lang="cy-GB" sz="3600" b="1" dirty="0"/>
              <a:t>50</a:t>
            </a:r>
          </a:p>
          <a:p>
            <a:pPr algn="ctr"/>
            <a:r>
              <a:rPr lang="cy-GB" sz="3600" b="1" dirty="0"/>
              <a:t>10,000</a:t>
            </a:r>
          </a:p>
        </p:txBody>
      </p:sp>
      <p:pic>
        <p:nvPicPr>
          <p:cNvPr id="7" name="Picture Placeholder 5">
            <a:extLst>
              <a:ext uri="{FF2B5EF4-FFF2-40B4-BE49-F238E27FC236}">
                <a16:creationId xmlns:a16="http://schemas.microsoft.com/office/drawing/2014/main" id="{B77C80FF-81FF-4545-9C4E-2FD09A80EF9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
        <p:nvSpPr>
          <p:cNvPr id="9" name="Teitl 7">
            <a:extLst>
              <a:ext uri="{FF2B5EF4-FFF2-40B4-BE49-F238E27FC236}">
                <a16:creationId xmlns:a16="http://schemas.microsoft.com/office/drawing/2014/main" id="{693D4D82-631D-449A-A407-0A468C09DEC6}"/>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4255134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B9A5AC-06A2-4E26-8952-534A2D590A9D}"/>
              </a:ext>
            </a:extLst>
          </p:cNvPr>
          <p:cNvSpPr>
            <a:spLocks noGrp="1"/>
          </p:cNvSpPr>
          <p:nvPr>
            <p:ph type="title"/>
          </p:nvPr>
        </p:nvSpPr>
        <p:spPr/>
        <p:txBody>
          <a:bodyPr/>
          <a:lstStyle/>
          <a:p>
            <a:r>
              <a:rPr lang="cy-GB"/>
              <a:t>C</a:t>
            </a:r>
            <a:r>
              <a:rPr lang="en-GB" err="1"/>
              <a:t>yllideb</a:t>
            </a:r>
            <a:r>
              <a:rPr lang="en-GB"/>
              <a:t> Cymru</a:t>
            </a:r>
          </a:p>
        </p:txBody>
      </p:sp>
      <p:graphicFrame>
        <p:nvGraphicFramePr>
          <p:cNvPr id="11" name="Chart Placeholder 10">
            <a:extLst>
              <a:ext uri="{FF2B5EF4-FFF2-40B4-BE49-F238E27FC236}">
                <a16:creationId xmlns:a16="http://schemas.microsoft.com/office/drawing/2014/main" id="{367F3C0C-841B-4295-A3E4-18D87D8F4E66}"/>
              </a:ext>
            </a:extLst>
          </p:cNvPr>
          <p:cNvGraphicFramePr>
            <a:graphicFrameLocks noGrp="1"/>
          </p:cNvGraphicFramePr>
          <p:nvPr>
            <p:ph type="chart" sz="quarter" idx="15"/>
          </p:nvPr>
        </p:nvGraphicFramePr>
        <p:xfrm>
          <a:off x="6493238" y="1"/>
          <a:ext cx="5586467" cy="651890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13">
            <a:extLst>
              <a:ext uri="{FF2B5EF4-FFF2-40B4-BE49-F238E27FC236}">
                <a16:creationId xmlns:a16="http://schemas.microsoft.com/office/drawing/2014/main" id="{1EA3FB8F-ACCD-47DE-8717-48CE4B8E98FF}"/>
              </a:ext>
            </a:extLst>
          </p:cNvPr>
          <p:cNvSpPr>
            <a:spLocks noGrp="1"/>
          </p:cNvSpPr>
          <p:nvPr>
            <p:ph type="body" sz="quarter" idx="12"/>
          </p:nvPr>
        </p:nvSpPr>
        <p:spPr>
          <a:xfrm>
            <a:off x="371475" y="1952625"/>
            <a:ext cx="4672485" cy="3960123"/>
          </a:xfrm>
        </p:spPr>
        <p:txBody>
          <a:bodyPr/>
          <a:lstStyle/>
          <a:p>
            <a:r>
              <a:rPr lang="en-GB" b="1">
                <a:latin typeface="+mj-lt"/>
              </a:rPr>
              <a:t> </a:t>
            </a:r>
          </a:p>
          <a:p>
            <a:endParaRPr lang="en-GB"/>
          </a:p>
          <a:p>
            <a:endParaRPr lang="en-GB"/>
          </a:p>
        </p:txBody>
      </p:sp>
      <p:sp>
        <p:nvSpPr>
          <p:cNvPr id="16" name="TextBox 15">
            <a:extLst>
              <a:ext uri="{FF2B5EF4-FFF2-40B4-BE49-F238E27FC236}">
                <a16:creationId xmlns:a16="http://schemas.microsoft.com/office/drawing/2014/main" id="{A675F1D7-1D50-4498-AF4F-A49D07C8C3D3}"/>
              </a:ext>
            </a:extLst>
          </p:cNvPr>
          <p:cNvSpPr txBox="1"/>
          <p:nvPr/>
        </p:nvSpPr>
        <p:spPr>
          <a:xfrm>
            <a:off x="8617368" y="1767741"/>
            <a:ext cx="1819469" cy="1746462"/>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10000"/>
              </a:lnSpc>
              <a:spcBef>
                <a:spcPts val="600"/>
              </a:spcBef>
              <a:spcAft>
                <a:spcPts val="600"/>
              </a:spcAft>
              <a:buClrTx/>
              <a:buSzTx/>
              <a:buFont typeface="Arial" panose="020B0604020202020204" pitchFamily="34" charset="0"/>
              <a:buNone/>
              <a:defRPr/>
            </a:pPr>
            <a:r>
              <a:rPr lang="cy-GB" sz="1400" b="0" i="0" strike="noStrike" cap="none" spc="0" baseline="0">
                <a:solidFill>
                  <a:srgbClr val="414042"/>
                </a:solidFill>
                <a:effectLst/>
                <a:latin typeface="Montserrat Light"/>
                <a:ea typeface="Montserrat Light"/>
                <a:cs typeface="Montserrat Light"/>
              </a:rPr>
              <a:t>Cyfanswm Cyllideb Llywodraeth Cymru yw </a:t>
            </a:r>
            <a:r>
              <a:rPr lang="cy-GB" sz="1400" b="1" i="0" strike="noStrike" cap="none" spc="0" baseline="0">
                <a:solidFill>
                  <a:srgbClr val="414042"/>
                </a:solidFill>
                <a:effectLst/>
                <a:latin typeface="Montserrat"/>
                <a:ea typeface="Montserrat"/>
                <a:cs typeface="Montserrat"/>
              </a:rPr>
              <a:t>£17,704 Biliwn.</a:t>
            </a:r>
          </a:p>
        </p:txBody>
      </p:sp>
      <p:sp>
        <p:nvSpPr>
          <p:cNvPr id="6" name="Text Placeholder 13">
            <a:extLst>
              <a:ext uri="{FF2B5EF4-FFF2-40B4-BE49-F238E27FC236}">
                <a16:creationId xmlns:a16="http://schemas.microsoft.com/office/drawing/2014/main" id="{437F6920-C14D-438D-9612-91354B5243A1}"/>
              </a:ext>
            </a:extLst>
          </p:cNvPr>
          <p:cNvSpPr txBox="1">
            <a:spLocks/>
          </p:cNvSpPr>
          <p:nvPr/>
        </p:nvSpPr>
        <p:spPr>
          <a:xfrm>
            <a:off x="546576" y="1952624"/>
            <a:ext cx="4841853" cy="3960123"/>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33881"/>
              <a:gd name="connsiteX1" fmla="*/ 5736000 w 5736000"/>
              <a:gd name="connsiteY1" fmla="*/ 0 h 6133881"/>
              <a:gd name="connsiteX2" fmla="*/ 5361928 w 5736000"/>
              <a:gd name="connsiteY2" fmla="*/ 6133881 h 6133881"/>
              <a:gd name="connsiteX3" fmla="*/ 0 w 5736000"/>
              <a:gd name="connsiteY3" fmla="*/ 6127221 h 6133881"/>
              <a:gd name="connsiteX4" fmla="*/ 0 w 5736000"/>
              <a:gd name="connsiteY4" fmla="*/ 0 h 6133881"/>
              <a:gd name="connsiteX0" fmla="*/ 0 w 5736000"/>
              <a:gd name="connsiteY0" fmla="*/ 0 h 6127221"/>
              <a:gd name="connsiteX1" fmla="*/ 5736000 w 5736000"/>
              <a:gd name="connsiteY1" fmla="*/ 0 h 6127221"/>
              <a:gd name="connsiteX2" fmla="*/ 5361928 w 5736000"/>
              <a:gd name="connsiteY2" fmla="*/ 6113998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368707 w 5736000"/>
              <a:gd name="connsiteY2" fmla="*/ 6123940 h 6127221"/>
              <a:gd name="connsiteX3" fmla="*/ 0 w 5736000"/>
              <a:gd name="connsiteY3" fmla="*/ 6127221 h 6127221"/>
              <a:gd name="connsiteX4" fmla="*/ 0 w 5736000"/>
              <a:gd name="connsiteY4" fmla="*/ 0 h 6127221"/>
              <a:gd name="connsiteX0" fmla="*/ 0 w 5736000"/>
              <a:gd name="connsiteY0" fmla="*/ 0 h 6127667"/>
              <a:gd name="connsiteX1" fmla="*/ 5736000 w 5736000"/>
              <a:gd name="connsiteY1" fmla="*/ 0 h 6127667"/>
              <a:gd name="connsiteX2" fmla="*/ 5261948 w 5736000"/>
              <a:gd name="connsiteY2" fmla="*/ 6127667 h 6127667"/>
              <a:gd name="connsiteX3" fmla="*/ 0 w 5736000"/>
              <a:gd name="connsiteY3" fmla="*/ 6127221 h 6127667"/>
              <a:gd name="connsiteX4" fmla="*/ 0 w 5736000"/>
              <a:gd name="connsiteY4" fmla="*/ 0 h 6127667"/>
              <a:gd name="connsiteX0" fmla="*/ 0 w 5702955"/>
              <a:gd name="connsiteY0" fmla="*/ 0 h 6127667"/>
              <a:gd name="connsiteX1" fmla="*/ 5702955 w 5702955"/>
              <a:gd name="connsiteY1" fmla="*/ 0 h 6127667"/>
              <a:gd name="connsiteX2" fmla="*/ 5261948 w 5702955"/>
              <a:gd name="connsiteY2" fmla="*/ 6127667 h 6127667"/>
              <a:gd name="connsiteX3" fmla="*/ 0 w 5702955"/>
              <a:gd name="connsiteY3" fmla="*/ 6127221 h 6127667"/>
              <a:gd name="connsiteX4" fmla="*/ 0 w 5702955"/>
              <a:gd name="connsiteY4" fmla="*/ 0 h 6127667"/>
              <a:gd name="connsiteX0" fmla="*/ 0 w 5451205"/>
              <a:gd name="connsiteY0" fmla="*/ 35113 h 6162780"/>
              <a:gd name="connsiteX1" fmla="*/ 5451205 w 5451205"/>
              <a:gd name="connsiteY1" fmla="*/ 0 h 6162780"/>
              <a:gd name="connsiteX2" fmla="*/ 5261948 w 5451205"/>
              <a:gd name="connsiteY2" fmla="*/ 6162780 h 6162780"/>
              <a:gd name="connsiteX3" fmla="*/ 0 w 5451205"/>
              <a:gd name="connsiteY3" fmla="*/ 6162334 h 6162780"/>
              <a:gd name="connsiteX4" fmla="*/ 0 w 5451205"/>
              <a:gd name="connsiteY4" fmla="*/ 35113 h 6162780"/>
              <a:gd name="connsiteX0" fmla="*/ 0 w 5718689"/>
              <a:gd name="connsiteY0" fmla="*/ 59518 h 6187185"/>
              <a:gd name="connsiteX1" fmla="*/ 5718689 w 5718689"/>
              <a:gd name="connsiteY1" fmla="*/ 0 h 6187185"/>
              <a:gd name="connsiteX2" fmla="*/ 5261948 w 5718689"/>
              <a:gd name="connsiteY2" fmla="*/ 6187185 h 6187185"/>
              <a:gd name="connsiteX3" fmla="*/ 0 w 5718689"/>
              <a:gd name="connsiteY3" fmla="*/ 6186739 h 6187185"/>
              <a:gd name="connsiteX4" fmla="*/ 0 w 5718689"/>
              <a:gd name="connsiteY4" fmla="*/ 59518 h 6187185"/>
              <a:gd name="connsiteX0" fmla="*/ 0 w 5718689"/>
              <a:gd name="connsiteY0" fmla="*/ 22911 h 6150578"/>
              <a:gd name="connsiteX1" fmla="*/ 5718689 w 5718689"/>
              <a:gd name="connsiteY1" fmla="*/ 0 h 6150578"/>
              <a:gd name="connsiteX2" fmla="*/ 5261948 w 5718689"/>
              <a:gd name="connsiteY2" fmla="*/ 6150578 h 6150578"/>
              <a:gd name="connsiteX3" fmla="*/ 0 w 5718689"/>
              <a:gd name="connsiteY3" fmla="*/ 6150132 h 6150578"/>
              <a:gd name="connsiteX4" fmla="*/ 0 w 5718689"/>
              <a:gd name="connsiteY4" fmla="*/ 22911 h 6150578"/>
              <a:gd name="connsiteX0" fmla="*/ 0 w 5710822"/>
              <a:gd name="connsiteY0" fmla="*/ 10709 h 6138376"/>
              <a:gd name="connsiteX1" fmla="*/ 5710822 w 5710822"/>
              <a:gd name="connsiteY1" fmla="*/ 0 h 6138376"/>
              <a:gd name="connsiteX2" fmla="*/ 5261948 w 5710822"/>
              <a:gd name="connsiteY2" fmla="*/ 6138376 h 6138376"/>
              <a:gd name="connsiteX3" fmla="*/ 0 w 5710822"/>
              <a:gd name="connsiteY3" fmla="*/ 6137930 h 6138376"/>
              <a:gd name="connsiteX4" fmla="*/ 0 w 5710822"/>
              <a:gd name="connsiteY4" fmla="*/ 10709 h 6138376"/>
              <a:gd name="connsiteX0" fmla="*/ 0 w 5710822"/>
              <a:gd name="connsiteY0" fmla="*/ 1 h 6127668"/>
              <a:gd name="connsiteX1" fmla="*/ 5710822 w 5710822"/>
              <a:gd name="connsiteY1" fmla="*/ 1494 h 6127668"/>
              <a:gd name="connsiteX2" fmla="*/ 5261948 w 5710822"/>
              <a:gd name="connsiteY2" fmla="*/ 6127668 h 6127668"/>
              <a:gd name="connsiteX3" fmla="*/ 0 w 5710822"/>
              <a:gd name="connsiteY3" fmla="*/ 6127222 h 6127668"/>
              <a:gd name="connsiteX4" fmla="*/ 0 w 5710822"/>
              <a:gd name="connsiteY4" fmla="*/ 1 h 6127668"/>
              <a:gd name="connsiteX0" fmla="*/ 0 w 6041244"/>
              <a:gd name="connsiteY0" fmla="*/ -1 h 6127666"/>
              <a:gd name="connsiteX1" fmla="*/ 6041244 w 6041244"/>
              <a:gd name="connsiteY1" fmla="*/ 1492 h 6127666"/>
              <a:gd name="connsiteX2" fmla="*/ 5261948 w 6041244"/>
              <a:gd name="connsiteY2" fmla="*/ 6127666 h 6127666"/>
              <a:gd name="connsiteX3" fmla="*/ 0 w 6041244"/>
              <a:gd name="connsiteY3" fmla="*/ 6127220 h 6127666"/>
              <a:gd name="connsiteX4" fmla="*/ 0 w 6041244"/>
              <a:gd name="connsiteY4" fmla="*/ -1 h 6127666"/>
              <a:gd name="connsiteX0" fmla="*/ 0 w 6041244"/>
              <a:gd name="connsiteY0" fmla="*/ 1 h 6127668"/>
              <a:gd name="connsiteX1" fmla="*/ 6041244 w 6041244"/>
              <a:gd name="connsiteY1" fmla="*/ 1494 h 6127668"/>
              <a:gd name="connsiteX2" fmla="*/ 5332753 w 6041244"/>
              <a:gd name="connsiteY2" fmla="*/ 6127668 h 6127668"/>
              <a:gd name="connsiteX3" fmla="*/ 0 w 6041244"/>
              <a:gd name="connsiteY3" fmla="*/ 6127222 h 6127668"/>
              <a:gd name="connsiteX4" fmla="*/ 0 w 6041244"/>
              <a:gd name="connsiteY4" fmla="*/ 1 h 6127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1244" h="6127668">
                <a:moveTo>
                  <a:pt x="0" y="1"/>
                </a:moveTo>
                <a:lnTo>
                  <a:pt x="6041244" y="1494"/>
                </a:lnTo>
                <a:lnTo>
                  <a:pt x="5332753" y="6127668"/>
                </a:lnTo>
                <a:lnTo>
                  <a:pt x="0" y="6127222"/>
                </a:lnTo>
                <a:lnTo>
                  <a:pt x="0" y="1"/>
                </a:lnTo>
                <a:close/>
              </a:path>
            </a:pathLst>
          </a:custGeom>
        </p:spPr>
        <p:txBody>
          <a:bodyPr lIns="0" tIns="0" rIns="360000" bIns="0"/>
          <a:lstStyle>
            <a:lvl1pPr marL="0" indent="0" algn="l" defTabSz="914400" rtl="0" eaLnBrk="1" latinLnBrk="0" hangingPunct="1">
              <a:lnSpc>
                <a:spcPct val="11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y-GB" dirty="0">
                <a:solidFill>
                  <a:srgbClr val="414042"/>
                </a:solidFill>
                <a:latin typeface="Montserrat Light"/>
                <a:ea typeface="Montserrat Light"/>
                <a:cs typeface="Montserrat Light"/>
              </a:rPr>
              <a:t>Mae cyfanswm Cyllideb Llywodraeth Cymru ychydig yn fwy na </a:t>
            </a:r>
            <a:r>
              <a:rPr lang="cy-GB" b="1" dirty="0">
                <a:solidFill>
                  <a:srgbClr val="414042"/>
                </a:solidFill>
                <a:latin typeface="Montserrat"/>
                <a:ea typeface="Montserrat"/>
                <a:cs typeface="Montserrat"/>
              </a:rPr>
              <a:t>£17 biliwn.</a:t>
            </a:r>
          </a:p>
          <a:p>
            <a:r>
              <a:rPr lang="cy-GB" dirty="0">
                <a:solidFill>
                  <a:srgbClr val="414042"/>
                </a:solidFill>
                <a:latin typeface="Montserrat Light"/>
                <a:ea typeface="Montserrat Light"/>
                <a:cs typeface="Montserrat Light"/>
              </a:rPr>
              <a:t>. </a:t>
            </a:r>
            <a:endParaRPr lang="en-GB" dirty="0"/>
          </a:p>
          <a:p>
            <a:r>
              <a:rPr lang="cy-GB" dirty="0">
                <a:solidFill>
                  <a:srgbClr val="414042"/>
                </a:solidFill>
                <a:latin typeface="Montserrat Light"/>
                <a:ea typeface="Montserrat Light"/>
                <a:cs typeface="Montserrat Light"/>
              </a:rPr>
              <a:t>Mae angen i’r Senedd gytuno ar y ffordd y mae’n gwario’r arian hwn, ac mae pob Aelod o’r Senedd rydych chi’n ei ethol yn cael cyfle i ddweud ei ddweud ynglŷn â hynny. </a:t>
            </a:r>
          </a:p>
          <a:p>
            <a:r>
              <a:rPr lang="en-GB" b="1" dirty="0">
                <a:latin typeface="+mj-lt"/>
              </a:rPr>
              <a:t> </a:t>
            </a:r>
          </a:p>
          <a:p>
            <a:endParaRPr lang="en-GB" dirty="0"/>
          </a:p>
          <a:p>
            <a:endParaRPr lang="en-GB" dirty="0"/>
          </a:p>
        </p:txBody>
      </p:sp>
      <p:graphicFrame>
        <p:nvGraphicFramePr>
          <p:cNvPr id="7" name="Chart Placeholder 10">
            <a:extLst>
              <a:ext uri="{FF2B5EF4-FFF2-40B4-BE49-F238E27FC236}">
                <a16:creationId xmlns:a16="http://schemas.microsoft.com/office/drawing/2014/main" id="{729E1C5A-73FC-4740-BDC3-E5B6E15682CC}"/>
              </a:ext>
            </a:extLst>
          </p:cNvPr>
          <p:cNvGraphicFramePr>
            <a:graphicFrameLocks/>
          </p:cNvGraphicFramePr>
          <p:nvPr>
            <p:extLst>
              <p:ext uri="{D42A27DB-BD31-4B8C-83A1-F6EECF244321}">
                <p14:modId xmlns:p14="http://schemas.microsoft.com/office/powerpoint/2010/main" val="2055703722"/>
              </p:ext>
            </p:extLst>
          </p:nvPr>
        </p:nvGraphicFramePr>
        <p:xfrm>
          <a:off x="6645638" y="152401"/>
          <a:ext cx="5586467" cy="65189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97807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itl 7">
            <a:extLst>
              <a:ext uri="{FF2B5EF4-FFF2-40B4-BE49-F238E27FC236}">
                <a16:creationId xmlns:a16="http://schemas.microsoft.com/office/drawing/2014/main" id="{7256CDD0-816E-4A44-BB6C-FE589BBA6BB3}"/>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
        <p:nvSpPr>
          <p:cNvPr id="11" name="Dalfan Testun 9">
            <a:extLst>
              <a:ext uri="{FF2B5EF4-FFF2-40B4-BE49-F238E27FC236}">
                <a16:creationId xmlns:a16="http://schemas.microsoft.com/office/drawing/2014/main" id="{7C30012C-2BC4-487C-8CEF-9412C65CC10F}"/>
              </a:ext>
            </a:extLst>
          </p:cNvPr>
          <p:cNvSpPr>
            <a:spLocks noGrp="1"/>
          </p:cNvSpPr>
          <p:nvPr>
            <p:ph type="body" sz="quarter" idx="12"/>
          </p:nvPr>
        </p:nvSpPr>
        <p:spPr>
          <a:xfrm>
            <a:off x="371475" y="1952625"/>
            <a:ext cx="5851525" cy="3816350"/>
          </a:xfrm>
        </p:spPr>
        <p:txBody>
          <a:bodyPr/>
          <a:lstStyle/>
          <a:p>
            <a:r>
              <a:rPr lang="cy-GB" sz="2000" dirty="0"/>
              <a:t>Sawl llofnod sydd ei angen ar ddeiseb er mwyn i’r Pwyllgor Deisebau ei thrafod? </a:t>
            </a:r>
          </a:p>
          <a:p>
            <a:endParaRPr lang="cy-GB" sz="2000" dirty="0"/>
          </a:p>
          <a:p>
            <a:pPr algn="ctr"/>
            <a:r>
              <a:rPr lang="cy-GB" sz="3600" b="1" dirty="0"/>
              <a:t>10</a:t>
            </a:r>
          </a:p>
          <a:p>
            <a:pPr algn="ctr"/>
            <a:r>
              <a:rPr lang="cy-GB" sz="3600" b="1" dirty="0">
                <a:solidFill>
                  <a:srgbClr val="C9187E"/>
                </a:solidFill>
              </a:rPr>
              <a:t>50</a:t>
            </a:r>
          </a:p>
          <a:p>
            <a:pPr algn="ctr"/>
            <a:r>
              <a:rPr lang="cy-GB" sz="3600" b="1" dirty="0"/>
              <a:t>10,000</a:t>
            </a:r>
          </a:p>
        </p:txBody>
      </p:sp>
      <p:sp>
        <p:nvSpPr>
          <p:cNvPr id="3" name="Picture Placeholder 2">
            <a:extLst>
              <a:ext uri="{FF2B5EF4-FFF2-40B4-BE49-F238E27FC236}">
                <a16:creationId xmlns:a16="http://schemas.microsoft.com/office/drawing/2014/main" id="{70183C57-BE3A-2D46-94A5-889A04F86A57}"/>
              </a:ext>
            </a:extLst>
          </p:cNvPr>
          <p:cNvSpPr>
            <a:spLocks noGrp="1"/>
          </p:cNvSpPr>
          <p:nvPr>
            <p:ph type="pic" sz="quarter" idx="10"/>
          </p:nvPr>
        </p:nvSpPr>
        <p:spPr/>
      </p:sp>
      <p:pic>
        <p:nvPicPr>
          <p:cNvPr id="8" name="Picture Placeholder 5">
            <a:extLst>
              <a:ext uri="{FF2B5EF4-FFF2-40B4-BE49-F238E27FC236}">
                <a16:creationId xmlns:a16="http://schemas.microsoft.com/office/drawing/2014/main" id="{1636C9B4-C496-C648-BD15-80372F8AB1E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88013" y="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41786585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a:xfrm>
            <a:off x="247188" y="2032524"/>
            <a:ext cx="6606374" cy="3816350"/>
          </a:xfrm>
        </p:spPr>
        <p:txBody>
          <a:bodyPr/>
          <a:lstStyle/>
          <a:p>
            <a:r>
              <a:rPr lang="cy-GB" sz="2400" dirty="0"/>
              <a:t>Pa bryd mae </a:t>
            </a:r>
            <a:r>
              <a:rPr lang="cy-GB" sz="2400" b="0" i="0" strike="noStrike" cap="none" spc="0" baseline="0" dirty="0">
                <a:effectLst/>
                <a:latin typeface="Montserrat Light"/>
                <a:ea typeface="Montserrat Light"/>
                <a:cs typeface="Montserrat Light"/>
              </a:rPr>
              <a:t>dyddiad cau cofrestru i bleidleisio?</a:t>
            </a:r>
            <a:r>
              <a:rPr lang="cy-GB" sz="2400" dirty="0"/>
              <a:t> </a:t>
            </a:r>
          </a:p>
          <a:p>
            <a:pPr algn="ctr"/>
            <a:r>
              <a:rPr lang="cy-GB" sz="3600" b="1" dirty="0"/>
              <a:t>19 Ebrill</a:t>
            </a:r>
          </a:p>
          <a:p>
            <a:pPr algn="ctr"/>
            <a:r>
              <a:rPr lang="cy-GB" sz="3600" b="1" dirty="0"/>
              <a:t>20 Ebrill</a:t>
            </a:r>
          </a:p>
          <a:p>
            <a:pPr algn="ctr"/>
            <a:r>
              <a:rPr lang="cy-GB" sz="3600" b="1" dirty="0"/>
              <a:t>6 Mai</a:t>
            </a:r>
          </a:p>
        </p:txBody>
      </p:sp>
      <p:pic>
        <p:nvPicPr>
          <p:cNvPr id="7" name="Picture Placeholder 9">
            <a:extLst>
              <a:ext uri="{FF2B5EF4-FFF2-40B4-BE49-F238E27FC236}">
                <a16:creationId xmlns:a16="http://schemas.microsoft.com/office/drawing/2014/main" id="{AF0B88C7-3133-48C0-9839-3EA77755384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
        <p:nvSpPr>
          <p:cNvPr id="9" name="Teitl 7">
            <a:extLst>
              <a:ext uri="{FF2B5EF4-FFF2-40B4-BE49-F238E27FC236}">
                <a16:creationId xmlns:a16="http://schemas.microsoft.com/office/drawing/2014/main" id="{B709AC65-4B3C-4CE0-9B58-0349E1EC6F1F}"/>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3604756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itl 7">
            <a:extLst>
              <a:ext uri="{FF2B5EF4-FFF2-40B4-BE49-F238E27FC236}">
                <a16:creationId xmlns:a16="http://schemas.microsoft.com/office/drawing/2014/main" id="{2618AE0F-7073-4A16-ADBC-011C4C8D793A}"/>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
        <p:nvSpPr>
          <p:cNvPr id="11" name="Dalfan Testun 9">
            <a:extLst>
              <a:ext uri="{FF2B5EF4-FFF2-40B4-BE49-F238E27FC236}">
                <a16:creationId xmlns:a16="http://schemas.microsoft.com/office/drawing/2014/main" id="{9D965978-4AD9-4412-94A8-C78B0A2DAFC0}"/>
              </a:ext>
            </a:extLst>
          </p:cNvPr>
          <p:cNvSpPr>
            <a:spLocks noGrp="1"/>
          </p:cNvSpPr>
          <p:nvPr>
            <p:ph type="body" sz="quarter" idx="12"/>
          </p:nvPr>
        </p:nvSpPr>
        <p:spPr>
          <a:xfrm>
            <a:off x="371475" y="1952625"/>
            <a:ext cx="5851525" cy="3816350"/>
          </a:xfrm>
        </p:spPr>
        <p:txBody>
          <a:bodyPr/>
          <a:lstStyle/>
          <a:p>
            <a:r>
              <a:rPr lang="cy-GB" sz="2400" dirty="0"/>
              <a:t>Pa bryd mae </a:t>
            </a:r>
            <a:r>
              <a:rPr lang="cy-GB" sz="2400" b="0" i="0" strike="noStrike" cap="none" spc="0" baseline="0" dirty="0">
                <a:effectLst/>
                <a:latin typeface="Montserrat Light"/>
                <a:ea typeface="Montserrat Light"/>
                <a:cs typeface="Montserrat Light"/>
              </a:rPr>
              <a:t>dyddiad cau cofrestru i bleidleisio?</a:t>
            </a:r>
            <a:r>
              <a:rPr lang="cy-GB" sz="2400" dirty="0"/>
              <a:t> </a:t>
            </a:r>
          </a:p>
          <a:p>
            <a:pPr algn="ctr"/>
            <a:r>
              <a:rPr lang="cy-GB" sz="3600" b="1" dirty="0">
                <a:solidFill>
                  <a:srgbClr val="C9187E"/>
                </a:solidFill>
              </a:rPr>
              <a:t>19 Ebrill</a:t>
            </a:r>
          </a:p>
          <a:p>
            <a:pPr algn="ctr"/>
            <a:r>
              <a:rPr lang="cy-GB" sz="3600" b="1" dirty="0"/>
              <a:t>20 Ebrill</a:t>
            </a:r>
          </a:p>
          <a:p>
            <a:pPr algn="ctr"/>
            <a:r>
              <a:rPr lang="cy-GB" sz="3600" b="1" dirty="0"/>
              <a:t>6 Mai</a:t>
            </a:r>
          </a:p>
        </p:txBody>
      </p:sp>
      <p:sp>
        <p:nvSpPr>
          <p:cNvPr id="3" name="Picture Placeholder 2">
            <a:extLst>
              <a:ext uri="{FF2B5EF4-FFF2-40B4-BE49-F238E27FC236}">
                <a16:creationId xmlns:a16="http://schemas.microsoft.com/office/drawing/2014/main" id="{7A837AA5-4229-D94F-9FC5-B5DAB3F1A51A}"/>
              </a:ext>
            </a:extLst>
          </p:cNvPr>
          <p:cNvSpPr>
            <a:spLocks noGrp="1"/>
          </p:cNvSpPr>
          <p:nvPr>
            <p:ph type="pic" sz="quarter" idx="10"/>
          </p:nvPr>
        </p:nvSpPr>
        <p:spPr/>
      </p:sp>
      <p:pic>
        <p:nvPicPr>
          <p:cNvPr id="8" name="Picture Placeholder 9">
            <a:extLst>
              <a:ext uri="{FF2B5EF4-FFF2-40B4-BE49-F238E27FC236}">
                <a16:creationId xmlns:a16="http://schemas.microsoft.com/office/drawing/2014/main" id="{50C71616-15F8-9245-817E-97AF0A95C4A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88013" y="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3850595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lfan Testun 9">
            <a:extLst>
              <a:ext uri="{FF2B5EF4-FFF2-40B4-BE49-F238E27FC236}">
                <a16:creationId xmlns:a16="http://schemas.microsoft.com/office/drawing/2014/main" id="{CD398065-8BD2-47B7-B9CD-E6A5D47EE14C}"/>
              </a:ext>
            </a:extLst>
          </p:cNvPr>
          <p:cNvSpPr>
            <a:spLocks noGrp="1"/>
          </p:cNvSpPr>
          <p:nvPr>
            <p:ph type="body" sz="quarter" idx="12"/>
          </p:nvPr>
        </p:nvSpPr>
        <p:spPr>
          <a:xfrm>
            <a:off x="247188" y="1900169"/>
            <a:ext cx="6606374" cy="3816350"/>
          </a:xfrm>
        </p:spPr>
        <p:txBody>
          <a:bodyPr/>
          <a:lstStyle/>
          <a:p>
            <a:r>
              <a:rPr lang="cy-GB" sz="2400" dirty="0"/>
              <a:t>Sawl pleidlais fydd gen ti yn Etholiad y Senedd 2021? </a:t>
            </a:r>
          </a:p>
          <a:p>
            <a:pPr algn="ctr"/>
            <a:r>
              <a:rPr lang="cy-GB" sz="3600" b="1" dirty="0"/>
              <a:t>1 bleidlais</a:t>
            </a:r>
          </a:p>
          <a:p>
            <a:pPr algn="ctr"/>
            <a:r>
              <a:rPr lang="cy-GB" sz="3600" b="1" dirty="0"/>
              <a:t>2 bleidlais</a:t>
            </a:r>
          </a:p>
          <a:p>
            <a:pPr algn="ctr"/>
            <a:r>
              <a:rPr lang="cy-GB" sz="3600" b="1" dirty="0"/>
              <a:t>5 pleidlais</a:t>
            </a:r>
          </a:p>
        </p:txBody>
      </p:sp>
      <p:pic>
        <p:nvPicPr>
          <p:cNvPr id="7" name="Picture Placeholder 9">
            <a:extLst>
              <a:ext uri="{FF2B5EF4-FFF2-40B4-BE49-F238E27FC236}">
                <a16:creationId xmlns:a16="http://schemas.microsoft.com/office/drawing/2014/main" id="{9D0D3869-FC29-4869-960E-265252309E6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13" y="0"/>
            <a:ext cx="6519862" cy="6865938"/>
          </a:xfrm>
        </p:spPr>
      </p:pic>
      <p:sp>
        <p:nvSpPr>
          <p:cNvPr id="9" name="Teitl 7">
            <a:extLst>
              <a:ext uri="{FF2B5EF4-FFF2-40B4-BE49-F238E27FC236}">
                <a16:creationId xmlns:a16="http://schemas.microsoft.com/office/drawing/2014/main" id="{602439C9-FE80-43E2-9DB1-5CD0E1670B80}"/>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Tree>
    <p:extLst>
      <p:ext uri="{BB962C8B-B14F-4D97-AF65-F5344CB8AC3E}">
        <p14:creationId xmlns:p14="http://schemas.microsoft.com/office/powerpoint/2010/main" val="1641288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itl 7">
            <a:extLst>
              <a:ext uri="{FF2B5EF4-FFF2-40B4-BE49-F238E27FC236}">
                <a16:creationId xmlns:a16="http://schemas.microsoft.com/office/drawing/2014/main" id="{4DB420FA-8494-4FE1-BAF1-F0FD0CD85428}"/>
              </a:ext>
            </a:extLst>
          </p:cNvPr>
          <p:cNvSpPr>
            <a:spLocks noGrp="1"/>
          </p:cNvSpPr>
          <p:nvPr>
            <p:ph type="title"/>
          </p:nvPr>
        </p:nvSpPr>
        <p:spPr>
          <a:xfrm>
            <a:off x="371475" y="339725"/>
            <a:ext cx="6121400" cy="1220788"/>
          </a:xfrm>
        </p:spPr>
        <p:txBody>
          <a:bodyPr/>
          <a:lstStyle/>
          <a:p>
            <a:r>
              <a:rPr lang="cy-GB" dirty="0">
                <a:solidFill>
                  <a:srgbClr val="C9187E"/>
                </a:solidFill>
              </a:rPr>
              <a:t>Wyt ti’n gwybod?</a:t>
            </a:r>
            <a:endParaRPr lang="en-GB" dirty="0">
              <a:solidFill>
                <a:srgbClr val="C9187E"/>
              </a:solidFill>
            </a:endParaRPr>
          </a:p>
        </p:txBody>
      </p:sp>
      <p:sp>
        <p:nvSpPr>
          <p:cNvPr id="11" name="Dalfan Testun 9">
            <a:extLst>
              <a:ext uri="{FF2B5EF4-FFF2-40B4-BE49-F238E27FC236}">
                <a16:creationId xmlns:a16="http://schemas.microsoft.com/office/drawing/2014/main" id="{45F01FD3-9517-42C5-AFE8-718EFED2B09D}"/>
              </a:ext>
            </a:extLst>
          </p:cNvPr>
          <p:cNvSpPr>
            <a:spLocks noGrp="1"/>
          </p:cNvSpPr>
          <p:nvPr>
            <p:ph type="body" sz="quarter" idx="12"/>
          </p:nvPr>
        </p:nvSpPr>
        <p:spPr>
          <a:xfrm>
            <a:off x="371475" y="1952625"/>
            <a:ext cx="5851525" cy="3816350"/>
          </a:xfrm>
        </p:spPr>
        <p:txBody>
          <a:bodyPr/>
          <a:lstStyle/>
          <a:p>
            <a:r>
              <a:rPr lang="cy-GB" sz="2400" dirty="0"/>
              <a:t>Sawl pleidlais fydd gen ti yn Etholiad y Senedd 2021? </a:t>
            </a:r>
          </a:p>
          <a:p>
            <a:pPr algn="ctr"/>
            <a:r>
              <a:rPr lang="cy-GB" sz="3600" b="1" dirty="0"/>
              <a:t>1 bleidlais</a:t>
            </a:r>
          </a:p>
          <a:p>
            <a:pPr algn="ctr"/>
            <a:r>
              <a:rPr lang="cy-GB" sz="3600" b="1" dirty="0">
                <a:solidFill>
                  <a:srgbClr val="C9187E"/>
                </a:solidFill>
              </a:rPr>
              <a:t>2 bleidlais</a:t>
            </a:r>
          </a:p>
          <a:p>
            <a:pPr algn="ctr"/>
            <a:r>
              <a:rPr lang="cy-GB" sz="3600" b="1" dirty="0"/>
              <a:t>5 pleidlais</a:t>
            </a:r>
          </a:p>
        </p:txBody>
      </p:sp>
      <p:sp>
        <p:nvSpPr>
          <p:cNvPr id="3" name="Picture Placeholder 2">
            <a:extLst>
              <a:ext uri="{FF2B5EF4-FFF2-40B4-BE49-F238E27FC236}">
                <a16:creationId xmlns:a16="http://schemas.microsoft.com/office/drawing/2014/main" id="{B2B0AEBA-89DA-A84C-8603-FAB271E11378}"/>
              </a:ext>
            </a:extLst>
          </p:cNvPr>
          <p:cNvSpPr>
            <a:spLocks noGrp="1"/>
          </p:cNvSpPr>
          <p:nvPr>
            <p:ph type="pic" sz="quarter" idx="10"/>
          </p:nvPr>
        </p:nvSpPr>
        <p:spPr/>
      </p:sp>
      <p:pic>
        <p:nvPicPr>
          <p:cNvPr id="8" name="Picture Placeholder 9">
            <a:extLst>
              <a:ext uri="{FF2B5EF4-FFF2-40B4-BE49-F238E27FC236}">
                <a16:creationId xmlns:a16="http://schemas.microsoft.com/office/drawing/2014/main" id="{D555B4AA-E8FD-9A47-93BC-245184C44CE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88013" y="0"/>
            <a:ext cx="6519862" cy="6865938"/>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3412885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itl 4">
            <a:extLst>
              <a:ext uri="{FF2B5EF4-FFF2-40B4-BE49-F238E27FC236}">
                <a16:creationId xmlns:a16="http://schemas.microsoft.com/office/drawing/2014/main" id="{5FA08EC1-AA3D-48FE-949E-5535618ED6C2}"/>
              </a:ext>
            </a:extLst>
          </p:cNvPr>
          <p:cNvSpPr>
            <a:spLocks noGrp="1"/>
          </p:cNvSpPr>
          <p:nvPr>
            <p:ph type="title"/>
          </p:nvPr>
        </p:nvSpPr>
        <p:spPr/>
        <p:txBody>
          <a:bodyPr/>
          <a:lstStyle/>
          <a:p>
            <a:r>
              <a:rPr lang="cy-GB" sz="3600" b="1" dirty="0">
                <a:solidFill>
                  <a:srgbClr val="C9187E"/>
                </a:solidFill>
                <a:latin typeface="Montserrat" panose="00000500000000000000" pitchFamily="2" charset="0"/>
              </a:rPr>
              <a:t>Cwestiynau byr</a:t>
            </a:r>
            <a:endParaRPr lang="en-GB" sz="3600" b="1" dirty="0">
              <a:solidFill>
                <a:srgbClr val="C9187E"/>
              </a:solidFill>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4" name="Blwch Testun 13">
            <a:extLst>
              <a:ext uri="{FF2B5EF4-FFF2-40B4-BE49-F238E27FC236}">
                <a16:creationId xmlns:a16="http://schemas.microsoft.com/office/drawing/2014/main" id="{E8C7CD57-E425-40C1-BA70-A0F5D4616EA5}"/>
              </a:ext>
            </a:extLst>
          </p:cNvPr>
          <p:cNvSpPr txBox="1"/>
          <p:nvPr/>
        </p:nvSpPr>
        <p:spPr>
          <a:xfrm>
            <a:off x="692458" y="2325950"/>
            <a:ext cx="432342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y-GB" sz="6000" b="1" dirty="0">
                <a:solidFill>
                  <a:srgbClr val="C9187E"/>
                </a:solidFill>
                <a:latin typeface="Montserrat" panose="00000500000000000000" pitchFamily="2" charset="0"/>
              </a:rPr>
              <a:t>GWIR</a:t>
            </a:r>
            <a:endParaRPr kumimoji="0" lang="cy-GB" sz="60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y-GB" sz="6000" b="1" dirty="0">
                <a:solidFill>
                  <a:srgbClr val="C9187E"/>
                </a:solidFill>
                <a:latin typeface="Montserrat" panose="00000500000000000000" pitchFamily="2" charset="0"/>
              </a:rPr>
              <a:t>neu</a:t>
            </a:r>
            <a:endParaRPr kumimoji="0" lang="cy-GB" sz="60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y-GB" sz="6000" b="1" dirty="0">
                <a:solidFill>
                  <a:srgbClr val="C9187E"/>
                </a:solidFill>
                <a:latin typeface="Montserrat" panose="00000500000000000000" pitchFamily="2" charset="0"/>
              </a:rPr>
              <a:t>GAU</a:t>
            </a:r>
            <a:r>
              <a:rPr kumimoji="0" lang="cy-GB" sz="60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rPr>
              <a:t>?</a:t>
            </a:r>
            <a:endParaRPr kumimoji="0" lang="en-GB" sz="60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5037736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lfan Testun 6">
            <a:extLst>
              <a:ext uri="{FF2B5EF4-FFF2-40B4-BE49-F238E27FC236}">
                <a16:creationId xmlns:a16="http://schemas.microsoft.com/office/drawing/2014/main" id="{3859863E-9ABF-42ED-B468-BDA0DF09428E}"/>
              </a:ext>
            </a:extLst>
          </p:cNvPr>
          <p:cNvSpPr>
            <a:spLocks noGrp="1"/>
          </p:cNvSpPr>
          <p:nvPr>
            <p:ph type="body" sz="quarter" idx="12"/>
          </p:nvPr>
        </p:nvSpPr>
        <p:spPr>
          <a:xfrm>
            <a:off x="371475" y="1952625"/>
            <a:ext cx="6121762" cy="2370800"/>
          </a:xfrm>
        </p:spPr>
        <p:txBody>
          <a:bodyPr/>
          <a:lstStyle/>
          <a:p>
            <a:r>
              <a:rPr lang="cy-GB" sz="4000" dirty="0">
                <a:latin typeface="Montserrat" panose="00000500000000000000" pitchFamily="2" charset="0"/>
              </a:rPr>
              <a:t>Mae pobl ifanc 16 oed yn gymwys i bleidleisio yn Etholiad y Senedd.</a:t>
            </a:r>
          </a:p>
          <a:p>
            <a:endParaRPr lang="cy-GB" sz="4000" dirty="0">
              <a:latin typeface="Montserrat" panose="00000500000000000000" pitchFamily="2" charset="0"/>
            </a:endParaRPr>
          </a:p>
          <a:p>
            <a:endParaRPr lang="en-GB" sz="4000" dirty="0">
              <a:latin typeface="Montserrat" panose="00000500000000000000" pitchFamily="2" charset="0"/>
            </a:endParaRPr>
          </a:p>
        </p:txBody>
      </p:sp>
      <p:sp>
        <p:nvSpPr>
          <p:cNvPr id="5" name="Teitl 4">
            <a:extLst>
              <a:ext uri="{FF2B5EF4-FFF2-40B4-BE49-F238E27FC236}">
                <a16:creationId xmlns:a16="http://schemas.microsoft.com/office/drawing/2014/main" id="{5FA08EC1-AA3D-48FE-949E-5535618ED6C2}"/>
              </a:ext>
            </a:extLst>
          </p:cNvPr>
          <p:cNvSpPr>
            <a:spLocks noGrp="1"/>
          </p:cNvSpPr>
          <p:nvPr>
            <p:ph type="title"/>
          </p:nvPr>
        </p:nvSpPr>
        <p:spPr/>
        <p:txBody>
          <a:bodyPr/>
          <a:lstStyle/>
          <a:p>
            <a:r>
              <a:rPr lang="cy-GB" sz="3600" b="1" dirty="0">
                <a:solidFill>
                  <a:srgbClr val="C9187E"/>
                </a:solidFill>
                <a:latin typeface="Montserrat" panose="00000500000000000000" pitchFamily="2" charset="0"/>
              </a:rPr>
              <a:t>GWIR neu GAU?</a:t>
            </a:r>
            <a:endParaRPr lang="en-GB" sz="3600" b="1" dirty="0">
              <a:solidFill>
                <a:srgbClr val="C9187E"/>
              </a:solidFill>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794620" y="0"/>
            <a:ext cx="6519152" cy="6866312"/>
          </a:xfrm>
        </p:spPr>
      </p:pic>
      <p:sp>
        <p:nvSpPr>
          <p:cNvPr id="10" name="Blwch Testun 9">
            <a:extLst>
              <a:ext uri="{FF2B5EF4-FFF2-40B4-BE49-F238E27FC236}">
                <a16:creationId xmlns:a16="http://schemas.microsoft.com/office/drawing/2014/main" id="{94A0B5FC-D826-43C5-8F14-E12A8A918E27}"/>
              </a:ext>
            </a:extLst>
          </p:cNvPr>
          <p:cNvSpPr txBox="1"/>
          <p:nvPr/>
        </p:nvSpPr>
        <p:spPr>
          <a:xfrm>
            <a:off x="1932247" y="4440707"/>
            <a:ext cx="2729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4400" b="1" dirty="0">
                <a:solidFill>
                  <a:srgbClr val="C9187E"/>
                </a:solidFill>
                <a:latin typeface="Montserrat" panose="00000500000000000000" pitchFamily="2" charset="0"/>
              </a:rPr>
              <a:t>GWIR</a:t>
            </a:r>
            <a:endParaRPr kumimoji="0" lang="en-GB" sz="44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6851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lfan Testun 6">
            <a:extLst>
              <a:ext uri="{FF2B5EF4-FFF2-40B4-BE49-F238E27FC236}">
                <a16:creationId xmlns:a16="http://schemas.microsoft.com/office/drawing/2014/main" id="{3859863E-9ABF-42ED-B468-BDA0DF09428E}"/>
              </a:ext>
            </a:extLst>
          </p:cNvPr>
          <p:cNvSpPr>
            <a:spLocks noGrp="1"/>
          </p:cNvSpPr>
          <p:nvPr>
            <p:ph type="body" sz="quarter" idx="12"/>
          </p:nvPr>
        </p:nvSpPr>
        <p:spPr>
          <a:xfrm>
            <a:off x="371475" y="2184959"/>
            <a:ext cx="5851428" cy="2370800"/>
          </a:xfrm>
        </p:spPr>
        <p:txBody>
          <a:bodyPr/>
          <a:lstStyle/>
          <a:p>
            <a:r>
              <a:rPr lang="cy-GB" sz="3600">
                <a:latin typeface="Montserrat" panose="00000500000000000000" pitchFamily="2" charset="0"/>
              </a:rPr>
              <a:t>I can </a:t>
            </a:r>
            <a:r>
              <a:rPr lang="cy-GB" sz="3600" err="1">
                <a:latin typeface="Montserrat" panose="00000500000000000000" pitchFamily="2" charset="0"/>
              </a:rPr>
              <a:t>sign</a:t>
            </a:r>
            <a:r>
              <a:rPr lang="cy-GB" sz="3600">
                <a:latin typeface="Montserrat" panose="00000500000000000000" pitchFamily="2" charset="0"/>
              </a:rPr>
              <a:t> a </a:t>
            </a:r>
            <a:r>
              <a:rPr lang="cy-GB" sz="3600" err="1">
                <a:latin typeface="Montserrat" panose="00000500000000000000" pitchFamily="2" charset="0"/>
              </a:rPr>
              <a:t>petition</a:t>
            </a:r>
            <a:r>
              <a:rPr lang="cy-GB" sz="3600">
                <a:latin typeface="Montserrat" panose="00000500000000000000" pitchFamily="2" charset="0"/>
              </a:rPr>
              <a:t> </a:t>
            </a:r>
            <a:r>
              <a:rPr lang="cy-GB" sz="3600" err="1">
                <a:latin typeface="Montserrat" panose="00000500000000000000" pitchFamily="2" charset="0"/>
              </a:rPr>
              <a:t>on</a:t>
            </a:r>
            <a:r>
              <a:rPr lang="cy-GB" sz="3600">
                <a:latin typeface="Montserrat" panose="00000500000000000000" pitchFamily="2" charset="0"/>
              </a:rPr>
              <a:t> the Senedd </a:t>
            </a:r>
            <a:r>
              <a:rPr lang="cy-GB" sz="3600" err="1">
                <a:latin typeface="Montserrat" panose="00000500000000000000" pitchFamily="2" charset="0"/>
              </a:rPr>
              <a:t>website</a:t>
            </a:r>
            <a:r>
              <a:rPr lang="cy-GB" sz="3600">
                <a:latin typeface="Montserrat" panose="00000500000000000000" pitchFamily="2" charset="0"/>
              </a:rPr>
              <a:t>.</a:t>
            </a:r>
          </a:p>
          <a:p>
            <a:endParaRPr lang="cy-GB" sz="4000">
              <a:latin typeface="Montserrat" panose="00000500000000000000" pitchFamily="2" charset="0"/>
            </a:endParaRPr>
          </a:p>
          <a:p>
            <a:endParaRPr lang="en-GB" sz="4000">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0" name="Blwch Testun 9">
            <a:extLst>
              <a:ext uri="{FF2B5EF4-FFF2-40B4-BE49-F238E27FC236}">
                <a16:creationId xmlns:a16="http://schemas.microsoft.com/office/drawing/2014/main" id="{94A0B5FC-D826-43C5-8F14-E12A8A918E27}"/>
              </a:ext>
            </a:extLst>
          </p:cNvPr>
          <p:cNvSpPr txBox="1"/>
          <p:nvPr/>
        </p:nvSpPr>
        <p:spPr>
          <a:xfrm>
            <a:off x="1932247" y="4171038"/>
            <a:ext cx="2729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y-GB" sz="4400" b="1" i="0" u="none" strike="noStrike" kern="1200" cap="none" spc="0" normalizeH="0" baseline="0" noProof="0">
                <a:ln>
                  <a:noFill/>
                </a:ln>
                <a:solidFill>
                  <a:srgbClr val="C9187E"/>
                </a:solidFill>
                <a:effectLst/>
                <a:uLnTx/>
                <a:uFillTx/>
                <a:latin typeface="Montserrat" panose="00000500000000000000" pitchFamily="2" charset="0"/>
                <a:ea typeface="+mn-ea"/>
                <a:cs typeface="+mn-cs"/>
              </a:rPr>
              <a:t>TRUE</a:t>
            </a:r>
            <a:endParaRPr kumimoji="0" lang="en-GB" sz="4400" b="1" i="0" u="none" strike="noStrike" kern="1200" cap="none" spc="0" normalizeH="0" baseline="0" noProof="0">
              <a:ln>
                <a:noFill/>
              </a:ln>
              <a:solidFill>
                <a:srgbClr val="C9187E"/>
              </a:solidFill>
              <a:effectLst/>
              <a:uLnTx/>
              <a:uFillTx/>
              <a:latin typeface="Montserrat" panose="00000500000000000000" pitchFamily="2" charset="0"/>
              <a:ea typeface="+mn-ea"/>
              <a:cs typeface="+mn-cs"/>
            </a:endParaRPr>
          </a:p>
        </p:txBody>
      </p:sp>
      <p:sp>
        <p:nvSpPr>
          <p:cNvPr id="8" name="Teitl 4">
            <a:extLst>
              <a:ext uri="{FF2B5EF4-FFF2-40B4-BE49-F238E27FC236}">
                <a16:creationId xmlns:a16="http://schemas.microsoft.com/office/drawing/2014/main" id="{FE0358DE-3EDA-4788-B472-06353C327AF5}"/>
              </a:ext>
            </a:extLst>
          </p:cNvPr>
          <p:cNvSpPr>
            <a:spLocks noGrp="1"/>
          </p:cNvSpPr>
          <p:nvPr>
            <p:ph type="title"/>
          </p:nvPr>
        </p:nvSpPr>
        <p:spPr>
          <a:xfrm>
            <a:off x="371475" y="339725"/>
            <a:ext cx="6121400" cy="1220788"/>
          </a:xfrm>
        </p:spPr>
        <p:txBody>
          <a:bodyPr/>
          <a:lstStyle/>
          <a:p>
            <a:r>
              <a:rPr lang="cy-GB" sz="3600" b="1" dirty="0">
                <a:solidFill>
                  <a:srgbClr val="C9187E"/>
                </a:solidFill>
                <a:latin typeface="Montserrat" panose="00000500000000000000" pitchFamily="2" charset="0"/>
              </a:rPr>
              <a:t>GWIR neu GAU?</a:t>
            </a:r>
            <a:endParaRPr lang="en-GB" sz="3600" b="1" dirty="0">
              <a:solidFill>
                <a:srgbClr val="C9187E"/>
              </a:solidFill>
              <a:latin typeface="Montserrat" panose="00000500000000000000" pitchFamily="2" charset="0"/>
            </a:endParaRPr>
          </a:p>
        </p:txBody>
      </p:sp>
      <p:pic>
        <p:nvPicPr>
          <p:cNvPr id="6" name="Dalfan Llun 8">
            <a:extLst>
              <a:ext uri="{FF2B5EF4-FFF2-40B4-BE49-F238E27FC236}">
                <a16:creationId xmlns:a16="http://schemas.microsoft.com/office/drawing/2014/main" id="{630557C8-165C-7543-AE4A-5AAC43C601A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8551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lfan Testun 6">
            <a:extLst>
              <a:ext uri="{FF2B5EF4-FFF2-40B4-BE49-F238E27FC236}">
                <a16:creationId xmlns:a16="http://schemas.microsoft.com/office/drawing/2014/main" id="{3859863E-9ABF-42ED-B468-BDA0DF09428E}"/>
              </a:ext>
            </a:extLst>
          </p:cNvPr>
          <p:cNvSpPr>
            <a:spLocks noGrp="1"/>
          </p:cNvSpPr>
          <p:nvPr>
            <p:ph type="body" sz="quarter" idx="12"/>
          </p:nvPr>
        </p:nvSpPr>
        <p:spPr>
          <a:xfrm>
            <a:off x="371475" y="2417293"/>
            <a:ext cx="5851428" cy="2370800"/>
          </a:xfrm>
        </p:spPr>
        <p:txBody>
          <a:bodyPr/>
          <a:lstStyle/>
          <a:p>
            <a:r>
              <a:rPr lang="cy-GB" sz="4000" dirty="0">
                <a:latin typeface="Montserrat" panose="00000500000000000000" pitchFamily="2" charset="0"/>
              </a:rPr>
              <a:t>Ni all y Senedd basio ei deddfau ei hun. </a:t>
            </a:r>
          </a:p>
          <a:p>
            <a:endParaRPr lang="en-GB" sz="4000" dirty="0">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0" name="Blwch Testun 9">
            <a:extLst>
              <a:ext uri="{FF2B5EF4-FFF2-40B4-BE49-F238E27FC236}">
                <a16:creationId xmlns:a16="http://schemas.microsoft.com/office/drawing/2014/main" id="{94A0B5FC-D826-43C5-8F14-E12A8A918E27}"/>
              </a:ext>
            </a:extLst>
          </p:cNvPr>
          <p:cNvSpPr txBox="1"/>
          <p:nvPr/>
        </p:nvSpPr>
        <p:spPr>
          <a:xfrm>
            <a:off x="1932247" y="4440707"/>
            <a:ext cx="2729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4400" b="1" dirty="0">
                <a:solidFill>
                  <a:srgbClr val="C9187E"/>
                </a:solidFill>
                <a:latin typeface="Montserrat" panose="00000500000000000000" pitchFamily="2" charset="0"/>
              </a:rPr>
              <a:t>GAU</a:t>
            </a:r>
            <a:endParaRPr kumimoji="0" lang="en-GB" sz="44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p:txBody>
      </p:sp>
      <p:sp>
        <p:nvSpPr>
          <p:cNvPr id="8" name="Teitl 4">
            <a:extLst>
              <a:ext uri="{FF2B5EF4-FFF2-40B4-BE49-F238E27FC236}">
                <a16:creationId xmlns:a16="http://schemas.microsoft.com/office/drawing/2014/main" id="{2C01B8D6-8217-46AA-A696-5D5069F46DFB}"/>
              </a:ext>
            </a:extLst>
          </p:cNvPr>
          <p:cNvSpPr>
            <a:spLocks noGrp="1"/>
          </p:cNvSpPr>
          <p:nvPr>
            <p:ph type="title"/>
          </p:nvPr>
        </p:nvSpPr>
        <p:spPr>
          <a:xfrm>
            <a:off x="371475" y="339725"/>
            <a:ext cx="6121400" cy="1220788"/>
          </a:xfrm>
        </p:spPr>
        <p:txBody>
          <a:bodyPr/>
          <a:lstStyle/>
          <a:p>
            <a:r>
              <a:rPr lang="cy-GB" sz="3600" b="1" dirty="0">
                <a:solidFill>
                  <a:srgbClr val="C9187E"/>
                </a:solidFill>
                <a:latin typeface="Montserrat" panose="00000500000000000000" pitchFamily="2" charset="0"/>
              </a:rPr>
              <a:t>GWIR neu GAU?</a:t>
            </a:r>
            <a:endParaRPr lang="en-GB" sz="3600" b="1" dirty="0">
              <a:solidFill>
                <a:srgbClr val="C9187E"/>
              </a:solidFill>
              <a:latin typeface="Montserrat" panose="00000500000000000000" pitchFamily="2" charset="0"/>
            </a:endParaRPr>
          </a:p>
        </p:txBody>
      </p:sp>
      <p:pic>
        <p:nvPicPr>
          <p:cNvPr id="6" name="Dalfan Llun 8">
            <a:extLst>
              <a:ext uri="{FF2B5EF4-FFF2-40B4-BE49-F238E27FC236}">
                <a16:creationId xmlns:a16="http://schemas.microsoft.com/office/drawing/2014/main" id="{BA223B91-70DF-4E49-8268-174AB03E19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26350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lfan Testun 6">
            <a:extLst>
              <a:ext uri="{FF2B5EF4-FFF2-40B4-BE49-F238E27FC236}">
                <a16:creationId xmlns:a16="http://schemas.microsoft.com/office/drawing/2014/main" id="{3859863E-9ABF-42ED-B468-BDA0DF09428E}"/>
              </a:ext>
            </a:extLst>
          </p:cNvPr>
          <p:cNvSpPr>
            <a:spLocks noGrp="1"/>
          </p:cNvSpPr>
          <p:nvPr>
            <p:ph type="body" sz="quarter" idx="12"/>
          </p:nvPr>
        </p:nvSpPr>
        <p:spPr>
          <a:xfrm>
            <a:off x="371475" y="2417293"/>
            <a:ext cx="5851428" cy="2370800"/>
          </a:xfrm>
        </p:spPr>
        <p:txBody>
          <a:bodyPr/>
          <a:lstStyle/>
          <a:p>
            <a:r>
              <a:rPr lang="cy-GB" sz="4000" dirty="0">
                <a:latin typeface="Montserrat" panose="00000500000000000000" pitchFamily="2" charset="0"/>
              </a:rPr>
              <a:t>Rwy’n cael fy nghynrychioli gan 5 Aelod o’r Senedd. </a:t>
            </a:r>
          </a:p>
          <a:p>
            <a:endParaRPr lang="en-GB" sz="4000" dirty="0">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0" name="Blwch Testun 9">
            <a:extLst>
              <a:ext uri="{FF2B5EF4-FFF2-40B4-BE49-F238E27FC236}">
                <a16:creationId xmlns:a16="http://schemas.microsoft.com/office/drawing/2014/main" id="{94A0B5FC-D826-43C5-8F14-E12A8A918E27}"/>
              </a:ext>
            </a:extLst>
          </p:cNvPr>
          <p:cNvSpPr txBox="1"/>
          <p:nvPr/>
        </p:nvSpPr>
        <p:spPr>
          <a:xfrm>
            <a:off x="1932247" y="4673041"/>
            <a:ext cx="2729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4400" b="1" dirty="0">
                <a:solidFill>
                  <a:srgbClr val="C9187E"/>
                </a:solidFill>
                <a:latin typeface="Montserrat" panose="00000500000000000000" pitchFamily="2" charset="0"/>
              </a:rPr>
              <a:t>GWIR</a:t>
            </a:r>
            <a:endParaRPr kumimoji="0" lang="en-GB" sz="44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p:txBody>
      </p:sp>
      <p:sp>
        <p:nvSpPr>
          <p:cNvPr id="8" name="Teitl 4">
            <a:extLst>
              <a:ext uri="{FF2B5EF4-FFF2-40B4-BE49-F238E27FC236}">
                <a16:creationId xmlns:a16="http://schemas.microsoft.com/office/drawing/2014/main" id="{790B1ED1-A933-4619-8495-13CCB5B735F4}"/>
              </a:ext>
            </a:extLst>
          </p:cNvPr>
          <p:cNvSpPr>
            <a:spLocks noGrp="1"/>
          </p:cNvSpPr>
          <p:nvPr>
            <p:ph type="title"/>
          </p:nvPr>
        </p:nvSpPr>
        <p:spPr>
          <a:xfrm>
            <a:off x="371475" y="339725"/>
            <a:ext cx="6121400" cy="1220788"/>
          </a:xfrm>
        </p:spPr>
        <p:txBody>
          <a:bodyPr/>
          <a:lstStyle/>
          <a:p>
            <a:r>
              <a:rPr lang="cy-GB" sz="3600" b="1" dirty="0">
                <a:solidFill>
                  <a:srgbClr val="C9187E"/>
                </a:solidFill>
                <a:latin typeface="Montserrat" panose="00000500000000000000" pitchFamily="2" charset="0"/>
              </a:rPr>
              <a:t>GWIR neu GAU?</a:t>
            </a:r>
            <a:endParaRPr lang="en-GB" sz="3600" b="1" dirty="0">
              <a:solidFill>
                <a:srgbClr val="C9187E"/>
              </a:solidFill>
              <a:latin typeface="Montserrat" panose="00000500000000000000" pitchFamily="2" charset="0"/>
            </a:endParaRPr>
          </a:p>
        </p:txBody>
      </p:sp>
      <p:pic>
        <p:nvPicPr>
          <p:cNvPr id="6" name="Dalfan Llun 8">
            <a:extLst>
              <a:ext uri="{FF2B5EF4-FFF2-40B4-BE49-F238E27FC236}">
                <a16:creationId xmlns:a16="http://schemas.microsoft.com/office/drawing/2014/main" id="{98EAAA87-E775-D94E-AF92-379A996A66B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7284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2F2F2"/>
          </a:solidFill>
        </p:spPr>
      </p:pic>
    </p:spTree>
    <p:extLst>
      <p:ext uri="{BB962C8B-B14F-4D97-AF65-F5344CB8AC3E}">
        <p14:creationId xmlns:p14="http://schemas.microsoft.com/office/powerpoint/2010/main" val="86550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a:xfrm>
            <a:off x="371475" y="1753842"/>
            <a:ext cx="5851428" cy="3816350"/>
          </a:xfrm>
        </p:spPr>
        <p:txBody>
          <a:bodyPr/>
          <a:lstStyle/>
          <a:p>
            <a:endParaRPr lang="en-GB" dirty="0"/>
          </a:p>
          <a:p>
            <a:r>
              <a:rPr lang="cy-GB" sz="1600" b="0" i="0" strike="noStrike" cap="none" spc="0" baseline="0" dirty="0">
                <a:solidFill>
                  <a:srgbClr val="414042"/>
                </a:solidFill>
                <a:effectLst/>
                <a:latin typeface="Montserrat Light"/>
                <a:ea typeface="Montserrat Light"/>
                <a:cs typeface="Montserrat Light"/>
              </a:rPr>
              <a:t>Yn etholiad Senedd Cymru 2016, beth oedd </a:t>
            </a:r>
            <a:r>
              <a:rPr lang="cy-GB" sz="1600" b="1" i="0" strike="noStrike" cap="none" spc="0" baseline="0" dirty="0">
                <a:solidFill>
                  <a:srgbClr val="414042"/>
                </a:solidFill>
                <a:effectLst/>
                <a:latin typeface="Montserrat Light"/>
                <a:ea typeface="Montserrat Light"/>
                <a:cs typeface="Montserrat Light"/>
              </a:rPr>
              <a:t>canran</a:t>
            </a:r>
            <a:r>
              <a:rPr lang="cy-GB" sz="1600" b="0" i="0" strike="noStrike" cap="none" spc="0" baseline="0" dirty="0">
                <a:solidFill>
                  <a:srgbClr val="414042"/>
                </a:solidFill>
                <a:effectLst/>
                <a:latin typeface="Montserrat Light"/>
                <a:ea typeface="Montserrat Light"/>
                <a:cs typeface="Montserrat Light"/>
              </a:rPr>
              <a:t> o’r wlad ydych chi’n meddwl aeth allan i bleidleisio?</a:t>
            </a:r>
          </a:p>
          <a:p>
            <a:endParaRPr lang="en-GB" sz="2800" dirty="0"/>
          </a:p>
          <a:p>
            <a:pPr algn="ctr"/>
            <a:r>
              <a:rPr lang="cy-GB" sz="2800" dirty="0"/>
              <a:t>a)     45.6%</a:t>
            </a:r>
          </a:p>
          <a:p>
            <a:pPr algn="ctr"/>
            <a:r>
              <a:rPr lang="cy-GB" sz="2800" dirty="0"/>
              <a:t>b)     55.6%</a:t>
            </a:r>
          </a:p>
          <a:p>
            <a:pPr algn="ctr"/>
            <a:r>
              <a:rPr lang="cy-GB" sz="2800" dirty="0"/>
              <a:t>c)     65.6%</a:t>
            </a:r>
            <a:endParaRPr lang="en-GB" sz="2800" dirty="0"/>
          </a:p>
          <a:p>
            <a:endParaRPr lang="en-GB" dirty="0"/>
          </a:p>
          <a:p>
            <a:endParaRPr lang="en-GB" dirty="0"/>
          </a:p>
        </p:txBody>
      </p:sp>
      <p:pic>
        <p:nvPicPr>
          <p:cNvPr id="6" name="Picture Placeholder 3">
            <a:extLst>
              <a:ext uri="{FF2B5EF4-FFF2-40B4-BE49-F238E27FC236}">
                <a16:creationId xmlns:a16="http://schemas.microsoft.com/office/drawing/2014/main" id="{E062C298-38AD-4A36-AEB7-DC884EDFEC9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
        <p:nvSpPr>
          <p:cNvPr id="8" name="Title 1">
            <a:extLst>
              <a:ext uri="{FF2B5EF4-FFF2-40B4-BE49-F238E27FC236}">
                <a16:creationId xmlns:a16="http://schemas.microsoft.com/office/drawing/2014/main" id="{A61D6C74-8747-4EF7-AD04-D53088B50127}"/>
              </a:ext>
            </a:extLst>
          </p:cNvPr>
          <p:cNvSpPr>
            <a:spLocks noGrp="1"/>
          </p:cNvSpPr>
          <p:nvPr>
            <p:ph type="title"/>
          </p:nvPr>
        </p:nvSpPr>
        <p:spPr>
          <a:xfrm>
            <a:off x="371475" y="339725"/>
            <a:ext cx="6121400" cy="1220788"/>
          </a:xfrm>
        </p:spPr>
        <p:txBody>
          <a:bodyPr/>
          <a:lstStyle/>
          <a:p>
            <a:r>
              <a:rPr lang="cy-GB" dirty="0"/>
              <a:t>Dy lais, dy Senedd, dy Gymru</a:t>
            </a:r>
            <a:endParaRPr lang="en-GB" dirty="0"/>
          </a:p>
        </p:txBody>
      </p:sp>
    </p:spTree>
    <p:extLst>
      <p:ext uri="{BB962C8B-B14F-4D97-AF65-F5344CB8AC3E}">
        <p14:creationId xmlns:p14="http://schemas.microsoft.com/office/powerpoint/2010/main" val="13668077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lfan Testun 6">
            <a:extLst>
              <a:ext uri="{FF2B5EF4-FFF2-40B4-BE49-F238E27FC236}">
                <a16:creationId xmlns:a16="http://schemas.microsoft.com/office/drawing/2014/main" id="{3859863E-9ABF-42ED-B468-BDA0DF09428E}"/>
              </a:ext>
            </a:extLst>
          </p:cNvPr>
          <p:cNvSpPr>
            <a:spLocks noGrp="1"/>
          </p:cNvSpPr>
          <p:nvPr>
            <p:ph type="body" sz="quarter" idx="12"/>
          </p:nvPr>
        </p:nvSpPr>
        <p:spPr>
          <a:xfrm>
            <a:off x="371475" y="1900169"/>
            <a:ext cx="5851428" cy="2370800"/>
          </a:xfrm>
        </p:spPr>
        <p:txBody>
          <a:bodyPr/>
          <a:lstStyle/>
          <a:p>
            <a:r>
              <a:rPr lang="cy-GB" sz="3600" dirty="0">
                <a:latin typeface="Montserrat" panose="00000500000000000000" pitchFamily="2" charset="0"/>
              </a:rPr>
              <a:t>Cyfrifoldeb y Senedd yw craffu ar waith Llywodraeth Cymru.</a:t>
            </a:r>
            <a:endParaRPr lang="cy-GB" sz="4000" dirty="0">
              <a:latin typeface="Montserrat" panose="00000500000000000000" pitchFamily="2" charset="0"/>
            </a:endParaRPr>
          </a:p>
          <a:p>
            <a:endParaRPr lang="en-GB" sz="4000" dirty="0">
              <a:latin typeface="Montserrat" panose="00000500000000000000" pitchFamily="2" charset="0"/>
            </a:endParaRPr>
          </a:p>
        </p:txBody>
      </p:sp>
      <p:pic>
        <p:nvPicPr>
          <p:cNvPr id="9" name="Dalfan Llun 8">
            <a:extLst>
              <a:ext uri="{FF2B5EF4-FFF2-40B4-BE49-F238E27FC236}">
                <a16:creationId xmlns:a16="http://schemas.microsoft.com/office/drawing/2014/main" id="{8E771C23-2B75-48E5-89EB-2F1AE71B8A4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5688088" y="0"/>
            <a:ext cx="6519152" cy="6866312"/>
          </a:xfrm>
        </p:spPr>
      </p:pic>
      <p:sp>
        <p:nvSpPr>
          <p:cNvPr id="10" name="Blwch Testun 9">
            <a:extLst>
              <a:ext uri="{FF2B5EF4-FFF2-40B4-BE49-F238E27FC236}">
                <a16:creationId xmlns:a16="http://schemas.microsoft.com/office/drawing/2014/main" id="{94A0B5FC-D826-43C5-8F14-E12A8A918E27}"/>
              </a:ext>
            </a:extLst>
          </p:cNvPr>
          <p:cNvSpPr txBox="1"/>
          <p:nvPr/>
        </p:nvSpPr>
        <p:spPr>
          <a:xfrm>
            <a:off x="1843470" y="4673041"/>
            <a:ext cx="27298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4400" b="1" dirty="0">
                <a:solidFill>
                  <a:srgbClr val="C9187E"/>
                </a:solidFill>
                <a:latin typeface="Montserrat" panose="00000500000000000000" pitchFamily="2" charset="0"/>
              </a:rPr>
              <a:t>GWIR</a:t>
            </a:r>
            <a:endParaRPr kumimoji="0" lang="en-GB" sz="4400" b="1" i="0" u="none" strike="noStrike" kern="1200" cap="none" spc="0" normalizeH="0" baseline="0" noProof="0" dirty="0">
              <a:ln>
                <a:noFill/>
              </a:ln>
              <a:solidFill>
                <a:srgbClr val="C9187E"/>
              </a:solidFill>
              <a:effectLst/>
              <a:uLnTx/>
              <a:uFillTx/>
              <a:latin typeface="Montserrat" panose="00000500000000000000" pitchFamily="2" charset="0"/>
              <a:ea typeface="+mn-ea"/>
              <a:cs typeface="+mn-cs"/>
            </a:endParaRPr>
          </a:p>
        </p:txBody>
      </p:sp>
      <p:sp>
        <p:nvSpPr>
          <p:cNvPr id="8" name="Teitl 4">
            <a:extLst>
              <a:ext uri="{FF2B5EF4-FFF2-40B4-BE49-F238E27FC236}">
                <a16:creationId xmlns:a16="http://schemas.microsoft.com/office/drawing/2014/main" id="{E98CF5AC-3790-4A30-8F3F-16EED78D55C2}"/>
              </a:ext>
            </a:extLst>
          </p:cNvPr>
          <p:cNvSpPr>
            <a:spLocks noGrp="1"/>
          </p:cNvSpPr>
          <p:nvPr>
            <p:ph type="title"/>
          </p:nvPr>
        </p:nvSpPr>
        <p:spPr>
          <a:xfrm>
            <a:off x="371475" y="339725"/>
            <a:ext cx="6121400" cy="1220788"/>
          </a:xfrm>
        </p:spPr>
        <p:txBody>
          <a:bodyPr/>
          <a:lstStyle/>
          <a:p>
            <a:r>
              <a:rPr lang="cy-GB" sz="3600" b="1" dirty="0">
                <a:solidFill>
                  <a:srgbClr val="C9187E"/>
                </a:solidFill>
                <a:latin typeface="Montserrat" panose="00000500000000000000" pitchFamily="2" charset="0"/>
              </a:rPr>
              <a:t>GWIR neu GAU?</a:t>
            </a:r>
            <a:endParaRPr lang="en-GB" sz="3600" b="1" dirty="0">
              <a:solidFill>
                <a:srgbClr val="C9187E"/>
              </a:solidFill>
              <a:latin typeface="Montserrat" panose="00000500000000000000" pitchFamily="2" charset="0"/>
            </a:endParaRPr>
          </a:p>
        </p:txBody>
      </p:sp>
    </p:spTree>
    <p:extLst>
      <p:ext uri="{BB962C8B-B14F-4D97-AF65-F5344CB8AC3E}">
        <p14:creationId xmlns:p14="http://schemas.microsoft.com/office/powerpoint/2010/main" val="262294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21E9A-F59E-4F08-AD02-8D5D0E0CB3B6}"/>
              </a:ext>
            </a:extLst>
          </p:cNvPr>
          <p:cNvSpPr>
            <a:spLocks noGrp="1"/>
          </p:cNvSpPr>
          <p:nvPr>
            <p:ph type="title"/>
          </p:nvPr>
        </p:nvSpPr>
        <p:spPr>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736000"/>
              <a:gd name="connsiteY0" fmla="*/ 0 h 3078370"/>
              <a:gd name="connsiteX1" fmla="*/ 5736000 w 5736000"/>
              <a:gd name="connsiteY1" fmla="*/ 0 h 3078370"/>
              <a:gd name="connsiteX2" fmla="*/ 5569745 w 5736000"/>
              <a:gd name="connsiteY2" fmla="*/ 3070905 h 3078370"/>
              <a:gd name="connsiteX3" fmla="*/ 0 w 5736000"/>
              <a:gd name="connsiteY3" fmla="*/ 3078370 h 3078370"/>
              <a:gd name="connsiteX4" fmla="*/ 0 w 5736000"/>
              <a:gd name="connsiteY4" fmla="*/ 0 h 3078370"/>
              <a:gd name="connsiteX0" fmla="*/ 0 w 5702663"/>
              <a:gd name="connsiteY0" fmla="*/ 0 h 3078370"/>
              <a:gd name="connsiteX1" fmla="*/ 5702663 w 5702663"/>
              <a:gd name="connsiteY1" fmla="*/ 0 h 3078370"/>
              <a:gd name="connsiteX2" fmla="*/ 5569745 w 5702663"/>
              <a:gd name="connsiteY2" fmla="*/ 3070905 h 3078370"/>
              <a:gd name="connsiteX3" fmla="*/ 0 w 5702663"/>
              <a:gd name="connsiteY3" fmla="*/ 3078370 h 3078370"/>
              <a:gd name="connsiteX4" fmla="*/ 0 w 5702663"/>
              <a:gd name="connsiteY4" fmla="*/ 0 h 3078370"/>
              <a:gd name="connsiteX0" fmla="*/ 0 w 5702663"/>
              <a:gd name="connsiteY0" fmla="*/ 0 h 3078370"/>
              <a:gd name="connsiteX1" fmla="*/ 5702663 w 5702663"/>
              <a:gd name="connsiteY1" fmla="*/ 0 h 3078370"/>
              <a:gd name="connsiteX2" fmla="*/ 5120165 w 5702663"/>
              <a:gd name="connsiteY2" fmla="*/ 3075239 h 3078370"/>
              <a:gd name="connsiteX3" fmla="*/ 0 w 5702663"/>
              <a:gd name="connsiteY3" fmla="*/ 3078370 h 3078370"/>
              <a:gd name="connsiteX4" fmla="*/ 0 w 5702663"/>
              <a:gd name="connsiteY4" fmla="*/ 0 h 3078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663" h="3078370">
                <a:moveTo>
                  <a:pt x="0" y="0"/>
                </a:moveTo>
                <a:lnTo>
                  <a:pt x="5702663" y="0"/>
                </a:lnTo>
                <a:lnTo>
                  <a:pt x="5120165" y="3075239"/>
                </a:lnTo>
                <a:lnTo>
                  <a:pt x="0" y="3078370"/>
                </a:lnTo>
                <a:lnTo>
                  <a:pt x="0" y="0"/>
                </a:lnTo>
                <a:close/>
              </a:path>
            </a:pathLst>
          </a:custGeom>
        </p:spPr>
        <p:txBody>
          <a:bodyPr bIns="108000"/>
          <a:lstStyle/>
          <a:p>
            <a:r>
              <a:rPr lang="cy-GB" dirty="0"/>
              <a:t>Cymru</a:t>
            </a:r>
            <a:r>
              <a:rPr lang="en-GB" dirty="0"/>
              <a:t> 2021</a:t>
            </a:r>
          </a:p>
        </p:txBody>
      </p:sp>
      <p:pic>
        <p:nvPicPr>
          <p:cNvPr id="8" name="Picture Placeholder 5">
            <a:extLst>
              <a:ext uri="{FF2B5EF4-FFF2-40B4-BE49-F238E27FC236}">
                <a16:creationId xmlns:a16="http://schemas.microsoft.com/office/drawing/2014/main" id="{4EB48271-3C79-457B-BE94-37ACA280A39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88" y="0"/>
            <a:ext cx="6519152" cy="6866312"/>
          </a:xfrm>
        </p:spPr>
      </p:pic>
      <p:sp>
        <p:nvSpPr>
          <p:cNvPr id="7" name="Dalfan Testun 2">
            <a:extLst>
              <a:ext uri="{FF2B5EF4-FFF2-40B4-BE49-F238E27FC236}">
                <a16:creationId xmlns:a16="http://schemas.microsoft.com/office/drawing/2014/main" id="{ADAA7005-B88E-45E4-AF27-A4439BD5A5BB}"/>
              </a:ext>
            </a:extLst>
          </p:cNvPr>
          <p:cNvSpPr>
            <a:spLocks noGrp="1"/>
          </p:cNvSpPr>
          <p:nvPr>
            <p:ph type="body" sz="quarter" idx="12"/>
          </p:nvPr>
        </p:nvSpPr>
        <p:spPr>
          <a:xfrm>
            <a:off x="371475" y="3425825"/>
            <a:ext cx="5589588" cy="2343150"/>
          </a:xfrm>
        </p:spPr>
        <p:txBody>
          <a:bodyPr/>
          <a:lstStyle/>
          <a:p>
            <a:r>
              <a:rPr lang="en-GB" sz="2800" dirty="0"/>
              <a:t>Dy </a:t>
            </a:r>
            <a:r>
              <a:rPr lang="en-GB" sz="2800" dirty="0" err="1"/>
              <a:t>lais</a:t>
            </a:r>
            <a:r>
              <a:rPr lang="en-GB" sz="2800" dirty="0"/>
              <a:t>, </a:t>
            </a:r>
            <a:r>
              <a:rPr lang="en-GB" sz="2800" dirty="0" err="1"/>
              <a:t>dy</a:t>
            </a:r>
            <a:r>
              <a:rPr lang="en-GB" sz="2800" dirty="0"/>
              <a:t> Senedd, </a:t>
            </a:r>
            <a:r>
              <a:rPr lang="en-GB" sz="2800" dirty="0" err="1"/>
              <a:t>dy</a:t>
            </a:r>
            <a:r>
              <a:rPr lang="en-GB" sz="2800" dirty="0"/>
              <a:t> </a:t>
            </a:r>
            <a:r>
              <a:rPr lang="en-GB" sz="2800" dirty="0" err="1"/>
              <a:t>Gymru</a:t>
            </a:r>
            <a:endParaRPr lang="en-GB" sz="2800" dirty="0"/>
          </a:p>
          <a:p>
            <a:endParaRPr lang="en-GB" dirty="0"/>
          </a:p>
        </p:txBody>
      </p:sp>
    </p:spTree>
    <p:extLst>
      <p:ext uri="{BB962C8B-B14F-4D97-AF65-F5344CB8AC3E}">
        <p14:creationId xmlns:p14="http://schemas.microsoft.com/office/powerpoint/2010/main" val="4093034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A41C8D-B43B-452E-B10C-466317377697}"/>
              </a:ext>
            </a:extLst>
          </p:cNvPr>
          <p:cNvSpPr>
            <a:spLocks noGrp="1"/>
          </p:cNvSpPr>
          <p:nvPr>
            <p:ph type="body" sz="quarter" idx="12"/>
          </p:nvPr>
        </p:nvSpPr>
        <p:spPr/>
        <p:txBody>
          <a:bodyPr/>
          <a:lstStyle/>
          <a:p>
            <a:r>
              <a:rPr lang="cy-GB" sz="1600" b="0" i="0" strike="noStrike" cap="none" spc="0" baseline="0" dirty="0">
                <a:solidFill>
                  <a:srgbClr val="414042"/>
                </a:solidFill>
                <a:effectLst/>
                <a:latin typeface="Montserrat Light"/>
                <a:ea typeface="Montserrat Light"/>
                <a:cs typeface="Montserrat Light"/>
              </a:rPr>
              <a:t>Bob blwyddyn, mae tua </a:t>
            </a:r>
            <a:r>
              <a:rPr lang="cy-GB" sz="1600" b="1" i="0" strike="noStrike" cap="none" spc="0" baseline="0" dirty="0">
                <a:solidFill>
                  <a:srgbClr val="414042"/>
                </a:solidFill>
                <a:effectLst/>
                <a:latin typeface="Montserrat Light"/>
                <a:ea typeface="Montserrat Light"/>
                <a:cs typeface="Montserrat Light"/>
              </a:rPr>
              <a:t>£17 biliwn yn cael ei wario yng Nghymru ar bethau sy’n effeithio ar ein bywyd bob dydd.</a:t>
            </a:r>
          </a:p>
          <a:p>
            <a:r>
              <a:rPr lang="cy-GB" sz="1600" b="0" i="0" strike="noStrike" cap="none" spc="0" baseline="0" dirty="0">
                <a:solidFill>
                  <a:srgbClr val="414042"/>
                </a:solidFill>
                <a:effectLst/>
                <a:latin typeface="Montserrat Light"/>
                <a:ea typeface="Montserrat Light"/>
                <a:cs typeface="Montserrat Light"/>
              </a:rPr>
              <a:t>Ac eto, yn etholiad Senedd 2016, dim ond </a:t>
            </a:r>
            <a:r>
              <a:rPr lang="en-GB" sz="2000" b="1" dirty="0">
                <a:solidFill>
                  <a:schemeClr val="accent1">
                    <a:lumMod val="75000"/>
                  </a:schemeClr>
                </a:solidFill>
              </a:rPr>
              <a:t>45.6%</a:t>
            </a:r>
            <a:r>
              <a:rPr lang="en-GB" sz="1600" b="1" dirty="0">
                <a:solidFill>
                  <a:schemeClr val="accent1">
                    <a:lumMod val="75000"/>
                  </a:schemeClr>
                </a:solidFill>
              </a:rPr>
              <a:t> </a:t>
            </a:r>
            <a:r>
              <a:rPr lang="cy-GB" sz="1600" b="0" i="0" strike="noStrike" cap="none" spc="0" baseline="0" dirty="0">
                <a:solidFill>
                  <a:srgbClr val="414042"/>
                </a:solidFill>
                <a:effectLst/>
                <a:latin typeface="Montserrat Light"/>
                <a:ea typeface="Montserrat Light"/>
                <a:cs typeface="Montserrat Light"/>
              </a:rPr>
              <a:t> o bobl Cymru oedd yn gymwys, wnaeth bleidleisio. </a:t>
            </a:r>
          </a:p>
          <a:p>
            <a:endParaRPr lang="en-GB" b="1" dirty="0"/>
          </a:p>
          <a:p>
            <a:r>
              <a:rPr lang="cy-GB" sz="1600" b="1" i="0" strike="noStrike" cap="none" spc="0" baseline="0" dirty="0">
                <a:solidFill>
                  <a:srgbClr val="414042"/>
                </a:solidFill>
                <a:effectLst/>
                <a:latin typeface="Montserrat Light"/>
                <a:ea typeface="Montserrat Light"/>
                <a:cs typeface="Montserrat Light"/>
              </a:rPr>
              <a:t>Ar 6 Mai 2021, byddwch chi’n penderfynu pwy sy’n gyfrifol am wneud y penderfyniadau hyn. </a:t>
            </a:r>
          </a:p>
          <a:p>
            <a:r>
              <a:rPr lang="cy-GB" sz="1600" b="1" i="0" strike="noStrike" cap="none" spc="0" baseline="0" dirty="0">
                <a:solidFill>
                  <a:srgbClr val="414042"/>
                </a:solidFill>
                <a:effectLst/>
                <a:latin typeface="Montserrat Light"/>
                <a:ea typeface="Montserrat Light"/>
                <a:cs typeface="Montserrat Light"/>
              </a:rPr>
              <a:t>Mae eich llais yn bwysig, Mae pob pleidlais yn cyfrif. </a:t>
            </a:r>
          </a:p>
          <a:p>
            <a:endParaRPr lang="en-GB" b="1" dirty="0"/>
          </a:p>
        </p:txBody>
      </p:sp>
      <p:pic>
        <p:nvPicPr>
          <p:cNvPr id="6" name="Picture Placeholder 3">
            <a:extLst>
              <a:ext uri="{FF2B5EF4-FFF2-40B4-BE49-F238E27FC236}">
                <a16:creationId xmlns:a16="http://schemas.microsoft.com/office/drawing/2014/main" id="{46D3B24D-6459-4D4C-A681-D95DF59C25D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a:xfrm>
            <a:off x="5688013" y="0"/>
            <a:ext cx="6519862" cy="6865938"/>
          </a:xfrm>
        </p:spPr>
      </p:pic>
      <p:sp>
        <p:nvSpPr>
          <p:cNvPr id="8" name="Title 1">
            <a:extLst>
              <a:ext uri="{FF2B5EF4-FFF2-40B4-BE49-F238E27FC236}">
                <a16:creationId xmlns:a16="http://schemas.microsoft.com/office/drawing/2014/main" id="{070D38DE-2A92-4782-96F2-C760FF2305FB}"/>
              </a:ext>
            </a:extLst>
          </p:cNvPr>
          <p:cNvSpPr>
            <a:spLocks noGrp="1"/>
          </p:cNvSpPr>
          <p:nvPr>
            <p:ph type="title"/>
          </p:nvPr>
        </p:nvSpPr>
        <p:spPr>
          <a:xfrm>
            <a:off x="371475" y="339725"/>
            <a:ext cx="6121400" cy="1220788"/>
          </a:xfrm>
        </p:spPr>
        <p:txBody>
          <a:bodyPr/>
          <a:lstStyle/>
          <a:p>
            <a:r>
              <a:rPr lang="cy-GB" dirty="0"/>
              <a:t>Dy lais, dy Senedd, dy Gymru</a:t>
            </a:r>
            <a:endParaRPr lang="en-GB" dirty="0"/>
          </a:p>
        </p:txBody>
      </p:sp>
    </p:spTree>
    <p:extLst>
      <p:ext uri="{BB962C8B-B14F-4D97-AF65-F5344CB8AC3E}">
        <p14:creationId xmlns:p14="http://schemas.microsoft.com/office/powerpoint/2010/main" val="3327529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6"/>
</p:tagLst>
</file>

<file path=ppt/tags/tag10.xml><?xml version="1.0" encoding="utf-8"?>
<p:tagLst xmlns:a="http://schemas.openxmlformats.org/drawingml/2006/main" xmlns:r="http://schemas.openxmlformats.org/officeDocument/2006/relationships" xmlns:p="http://schemas.openxmlformats.org/presentationml/2006/main">
  <p:tag name="AS_UNIQUEID" val="115"/>
</p:tagLst>
</file>

<file path=ppt/tags/tag11.xml><?xml version="1.0" encoding="utf-8"?>
<p:tagLst xmlns:a="http://schemas.openxmlformats.org/drawingml/2006/main" xmlns:r="http://schemas.openxmlformats.org/officeDocument/2006/relationships" xmlns:p="http://schemas.openxmlformats.org/presentationml/2006/main">
  <p:tag name="AS_UNIQUEID" val="116"/>
</p:tagLst>
</file>

<file path=ppt/tags/tag12.xml><?xml version="1.0" encoding="utf-8"?>
<p:tagLst xmlns:a="http://schemas.openxmlformats.org/drawingml/2006/main" xmlns:r="http://schemas.openxmlformats.org/officeDocument/2006/relationships" xmlns:p="http://schemas.openxmlformats.org/presentationml/2006/main">
  <p:tag name="AS_UNIQUEID" val="117"/>
</p:tagLst>
</file>

<file path=ppt/tags/tag13.xml><?xml version="1.0" encoding="utf-8"?>
<p:tagLst xmlns:a="http://schemas.openxmlformats.org/drawingml/2006/main" xmlns:r="http://schemas.openxmlformats.org/officeDocument/2006/relationships" xmlns:p="http://schemas.openxmlformats.org/presentationml/2006/main">
  <p:tag name="AS_UNIQUEID" val="118"/>
</p:tagLst>
</file>

<file path=ppt/tags/tag14.xml><?xml version="1.0" encoding="utf-8"?>
<p:tagLst xmlns:a="http://schemas.openxmlformats.org/drawingml/2006/main" xmlns:r="http://schemas.openxmlformats.org/officeDocument/2006/relationships" xmlns:p="http://schemas.openxmlformats.org/presentationml/2006/main">
  <p:tag name="AS_UNIQUEID" val="119"/>
</p:tagLst>
</file>

<file path=ppt/tags/tag15.xml><?xml version="1.0" encoding="utf-8"?>
<p:tagLst xmlns:a="http://schemas.openxmlformats.org/drawingml/2006/main" xmlns:r="http://schemas.openxmlformats.org/officeDocument/2006/relationships" xmlns:p="http://schemas.openxmlformats.org/presentationml/2006/main">
  <p:tag name="AS_UNIQUEID" val="120"/>
</p:tagLst>
</file>

<file path=ppt/tags/tag16.xml><?xml version="1.0" encoding="utf-8"?>
<p:tagLst xmlns:a="http://schemas.openxmlformats.org/drawingml/2006/main" xmlns:r="http://schemas.openxmlformats.org/officeDocument/2006/relationships" xmlns:p="http://schemas.openxmlformats.org/presentationml/2006/main">
  <p:tag name="AS_UNIQUEID" val="182"/>
</p:tagLst>
</file>

<file path=ppt/tags/tag17.xml><?xml version="1.0" encoding="utf-8"?>
<p:tagLst xmlns:a="http://schemas.openxmlformats.org/drawingml/2006/main" xmlns:r="http://schemas.openxmlformats.org/officeDocument/2006/relationships" xmlns:p="http://schemas.openxmlformats.org/presentationml/2006/main">
  <p:tag name="AS_UNIQUEID" val="194"/>
</p:tagLst>
</file>

<file path=ppt/tags/tag18.xml><?xml version="1.0" encoding="utf-8"?>
<p:tagLst xmlns:a="http://schemas.openxmlformats.org/drawingml/2006/main" xmlns:r="http://schemas.openxmlformats.org/officeDocument/2006/relationships" xmlns:p="http://schemas.openxmlformats.org/presentationml/2006/main">
  <p:tag name="AS_UNIQUEID" val="198"/>
</p:tagLst>
</file>

<file path=ppt/tags/tag2.xml><?xml version="1.0" encoding="utf-8"?>
<p:tagLst xmlns:a="http://schemas.openxmlformats.org/drawingml/2006/main" xmlns:r="http://schemas.openxmlformats.org/officeDocument/2006/relationships" xmlns:p="http://schemas.openxmlformats.org/presentationml/2006/main">
  <p:tag name="AS_UNIQUEID" val="97"/>
</p:tagLst>
</file>

<file path=ppt/tags/tag3.xml><?xml version="1.0" encoding="utf-8"?>
<p:tagLst xmlns:a="http://schemas.openxmlformats.org/drawingml/2006/main" xmlns:r="http://schemas.openxmlformats.org/officeDocument/2006/relationships" xmlns:p="http://schemas.openxmlformats.org/presentationml/2006/main">
  <p:tag name="AS_UNIQUEID" val="98"/>
</p:tagLst>
</file>

<file path=ppt/tags/tag4.xml><?xml version="1.0" encoding="utf-8"?>
<p:tagLst xmlns:a="http://schemas.openxmlformats.org/drawingml/2006/main" xmlns:r="http://schemas.openxmlformats.org/officeDocument/2006/relationships" xmlns:p="http://schemas.openxmlformats.org/presentationml/2006/main">
  <p:tag name="AS_UNIQUEID" val="99"/>
</p:tagLst>
</file>

<file path=ppt/tags/tag5.xml><?xml version="1.0" encoding="utf-8"?>
<p:tagLst xmlns:a="http://schemas.openxmlformats.org/drawingml/2006/main" xmlns:r="http://schemas.openxmlformats.org/officeDocument/2006/relationships" xmlns:p="http://schemas.openxmlformats.org/presentationml/2006/main">
  <p:tag name="AS_UNIQUEID" val="100"/>
</p:tagLst>
</file>

<file path=ppt/tags/tag6.xml><?xml version="1.0" encoding="utf-8"?>
<p:tagLst xmlns:a="http://schemas.openxmlformats.org/drawingml/2006/main" xmlns:r="http://schemas.openxmlformats.org/officeDocument/2006/relationships" xmlns:p="http://schemas.openxmlformats.org/presentationml/2006/main">
  <p:tag name="AS_UNIQUEID" val="101"/>
</p:tagLst>
</file>

<file path=ppt/tags/tag7.xml><?xml version="1.0" encoding="utf-8"?>
<p:tagLst xmlns:a="http://schemas.openxmlformats.org/drawingml/2006/main" xmlns:r="http://schemas.openxmlformats.org/officeDocument/2006/relationships" xmlns:p="http://schemas.openxmlformats.org/presentationml/2006/main">
  <p:tag name="AS_UNIQUEID" val="102"/>
</p:tagLst>
</file>

<file path=ppt/tags/tag8.xml><?xml version="1.0" encoding="utf-8"?>
<p:tagLst xmlns:a="http://schemas.openxmlformats.org/drawingml/2006/main" xmlns:r="http://schemas.openxmlformats.org/officeDocument/2006/relationships" xmlns:p="http://schemas.openxmlformats.org/presentationml/2006/main">
  <p:tag name="AS_UNIQUEID" val="114"/>
</p:tagLst>
</file>

<file path=ppt/tags/tag9.xml><?xml version="1.0" encoding="utf-8"?>
<p:tagLst xmlns:a="http://schemas.openxmlformats.org/drawingml/2006/main" xmlns:r="http://schemas.openxmlformats.org/officeDocument/2006/relationships" xmlns:p="http://schemas.openxmlformats.org/presentationml/2006/main">
  <p:tag name="AS_UNIQUEID" val="112"/>
</p:tagLst>
</file>

<file path=ppt/theme/theme1.xml><?xml version="1.0" encoding="utf-8"?>
<a:theme xmlns:a="http://schemas.openxmlformats.org/drawingml/2006/main" name="Slice">
  <a:themeElements>
    <a:clrScheme name="Aqua slides">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FFFFFF"/>
      </a:hlink>
      <a:folHlink>
        <a:srgbClr val="FFFFFF"/>
      </a:folHlink>
    </a:clrScheme>
    <a:fontScheme name="Election2021">
      <a:majorFont>
        <a:latin typeface="Abril Fatface"/>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grey">
  <a:themeElements>
    <a:clrScheme name="Aqua slides">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FFFFFF"/>
      </a:hlink>
      <a:folHlink>
        <a:srgbClr val="FFFFFF"/>
      </a:folHlink>
    </a:clrScheme>
    <a:fontScheme name="Election2021">
      <a:majorFont>
        <a:latin typeface="Abril Fatface"/>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white">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lection2021">
      <a:majorFont>
        <a:latin typeface="Abril Fatface"/>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lid">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lection2021">
      <a:majorFont>
        <a:latin typeface="Abril Fatface"/>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Election2021">
      <a:majorFont>
        <a:latin typeface="Abril Fatface"/>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ictures and video">
  <a:themeElements>
    <a:clrScheme name="Grey">
      <a:dk1>
        <a:srgbClr val="414042"/>
      </a:dk1>
      <a:lt1>
        <a:srgbClr val="FFFFFF"/>
      </a:lt1>
      <a:dk2>
        <a:srgbClr val="414042"/>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Electoral Commission">
      <a:dk1>
        <a:srgbClr val="003057"/>
      </a:dk1>
      <a:lt1>
        <a:srgbClr val="FFFFFF"/>
      </a:lt1>
      <a:dk2>
        <a:srgbClr val="BFCBD5"/>
      </a:dk2>
      <a:lt2>
        <a:srgbClr val="BFE6F0"/>
      </a:lt2>
      <a:accent1>
        <a:srgbClr val="003057"/>
      </a:accent1>
      <a:accent2>
        <a:srgbClr val="406481"/>
      </a:accent2>
      <a:accent3>
        <a:srgbClr val="8098AB"/>
      </a:accent3>
      <a:accent4>
        <a:srgbClr val="0099C3"/>
      </a:accent4>
      <a:accent5>
        <a:srgbClr val="40B3D2"/>
      </a:accent5>
      <a:accent6>
        <a:srgbClr val="80CCE1"/>
      </a:accent6>
      <a:hlink>
        <a:srgbClr val="40B3D2"/>
      </a:hlink>
      <a:folHlink>
        <a:srgbClr val="40B3D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wrap="none" lIns="72000" tIns="72000" rIns="72000" bIns="72000" rtlCol="0" anchor="ctr" anchorCtr="1"/>
      <a:lstStyle>
        <a:defPPr algn="l">
          <a:defRPr sz="1600" dirty="0" smtClean="0"/>
        </a:defPPr>
      </a:lstStyle>
    </a:spDef>
    <a:lnDef>
      <a:spPr bwMode="auto">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lIns="0" tIns="0" rIns="0" bIns="0" rtlCol="0">
        <a:spAutoFit/>
      </a:bodyPr>
      <a:lstStyle>
        <a:defPPr algn="l">
          <a:defRPr sz="1600" dirty="0" err="1" smtClean="0"/>
        </a:defPPr>
      </a:lstStyle>
    </a:txDef>
  </a:objectDefaults>
  <a:extraClrSchemeLst>
    <a:extraClrScheme>
      <a:clrScheme name="Default Design 1">
        <a:dk1>
          <a:srgbClr val="CCCCCC"/>
        </a:dk1>
        <a:lt1>
          <a:srgbClr val="FFFFFF"/>
        </a:lt1>
        <a:dk2>
          <a:srgbClr val="003366"/>
        </a:dk2>
        <a:lt2>
          <a:srgbClr val="0099CC"/>
        </a:lt2>
        <a:accent1>
          <a:srgbClr val="0099CC"/>
        </a:accent1>
        <a:accent2>
          <a:srgbClr val="CC0066"/>
        </a:accent2>
        <a:accent3>
          <a:srgbClr val="AAADB8"/>
        </a:accent3>
        <a:accent4>
          <a:srgbClr val="DADADA"/>
        </a:accent4>
        <a:accent5>
          <a:srgbClr val="AACAE2"/>
        </a:accent5>
        <a:accent6>
          <a:srgbClr val="B9005C"/>
        </a:accent6>
        <a:hlink>
          <a:srgbClr val="333333"/>
        </a:hlink>
        <a:folHlink>
          <a:srgbClr val="0099CC"/>
        </a:folHlink>
      </a:clrScheme>
      <a:clrMap bg1="dk2" tx1="lt1" bg2="dk1" tx2="lt2" accent1="accent1" accent2="accent2" accent3="accent3" accent4="accent4" accent5="accent5" accent6="accent6" hlink="hlink" folHlink="folHlink"/>
    </a:extraClrScheme>
    <a:extraClrScheme>
      <a:clrScheme name="Default Design 2">
        <a:dk1>
          <a:srgbClr val="003366"/>
        </a:dk1>
        <a:lt1>
          <a:srgbClr val="FFFFFF"/>
        </a:lt1>
        <a:dk2>
          <a:srgbClr val="0099CC"/>
        </a:dk2>
        <a:lt2>
          <a:srgbClr val="CCCCCC"/>
        </a:lt2>
        <a:accent1>
          <a:srgbClr val="0099CC"/>
        </a:accent1>
        <a:accent2>
          <a:srgbClr val="CC0066"/>
        </a:accent2>
        <a:accent3>
          <a:srgbClr val="FFFFFF"/>
        </a:accent3>
        <a:accent4>
          <a:srgbClr val="002A56"/>
        </a:accent4>
        <a:accent5>
          <a:srgbClr val="AACAE2"/>
        </a:accent5>
        <a:accent6>
          <a:srgbClr val="B9005C"/>
        </a:accent6>
        <a:hlink>
          <a:srgbClr val="333333"/>
        </a:hlink>
        <a:folHlink>
          <a:srgbClr val="0099CC"/>
        </a:folHlink>
      </a:clrScheme>
      <a:clrMap bg1="lt1" tx1="dk1" bg2="lt2" tx2="dk2" accent1="accent1" accent2="accent2" accent3="accent3" accent4="accent4" accent5="accent5" accent6="accent6" hlink="hlink" folHlink="folHlink"/>
    </a:extraClrScheme>
  </a:extraClrSchemeLst>
  <a:custClrLst>
    <a:custClr name="EC pink">
      <a:srgbClr val="E6007C"/>
    </a:custClr>
    <a:custClr name="EC Orange">
      <a:srgbClr val="EC6608"/>
    </a:custClr>
    <a:custClr name="EC Green">
      <a:srgbClr val="96BE2D"/>
    </a:custClr>
    <a:custClr name="EC Purple">
      <a:srgbClr val="9C7DA9"/>
    </a:custClr>
    <a:custClr name="EC Yellow">
      <a:srgbClr val="F0DE38"/>
    </a:custClr>
    <a:custClr name="EC Grey">
      <a:srgbClr val="CBC4BC"/>
    </a:custClr>
  </a:custClrLst>
  <a:extLst>
    <a:ext uri="{05A4C25C-085E-4340-85A3-A5531E510DB2}">
      <thm15:themeFamily xmlns:thm15="http://schemas.microsoft.com/office/thememl/2012/main" name="EC bilingual powerpoint" id="{B53BDBC9-E4A2-4F49-AF9A-E988A1AACB78}" vid="{F3489C67-10EE-4E8C-9D70-B8E9DB3BD8C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ssembly">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271C4849F8964CA7B10CE801E10E36" ma:contentTypeVersion="11" ma:contentTypeDescription="Create a new document." ma:contentTypeScope="" ma:versionID="9f039b7506c1096a3d482d24f0ba76b4">
  <xsd:schema xmlns:xsd="http://www.w3.org/2001/XMLSchema" xmlns:xs="http://www.w3.org/2001/XMLSchema" xmlns:p="http://schemas.microsoft.com/office/2006/metadata/properties" xmlns:ns2="a7686798-7662-4dc9-ae69-86873b15c69a" xmlns:ns3="b4da0298-dc6d-4212-9120-91777619013d" targetNamespace="http://schemas.microsoft.com/office/2006/metadata/properties" ma:root="true" ma:fieldsID="d22cc4b02eddd22af7649002092d50c0" ns2:_="" ns3:_="">
    <xsd:import namespace="a7686798-7662-4dc9-ae69-86873b15c69a"/>
    <xsd:import namespace="b4da0298-dc6d-4212-9120-9177761901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86798-7662-4dc9-ae69-86873b15c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da0298-dc6d-4212-9120-9177761901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97DC81-9093-4B4E-A5DA-C007FA4878E4}">
  <ds:schemaRefs>
    <ds:schemaRef ds:uri="http://schemas.microsoft.com/sharepoint/v3/contenttype/forms"/>
  </ds:schemaRefs>
</ds:datastoreItem>
</file>

<file path=customXml/itemProps2.xml><?xml version="1.0" encoding="utf-8"?>
<ds:datastoreItem xmlns:ds="http://schemas.openxmlformats.org/officeDocument/2006/customXml" ds:itemID="{50A7407F-FBCD-44F3-98D1-9A2C31FF0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686798-7662-4dc9-ae69-86873b15c69a"/>
    <ds:schemaRef ds:uri="b4da0298-dc6d-4212-9120-9177761901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294304-73CE-4C56-BAB4-5EBD63C58CBB}">
  <ds:schemaRefs>
    <ds:schemaRef ds:uri="http://purl.org/dc/dcmitype/"/>
    <ds:schemaRef ds:uri="http://schemas.microsoft.com/office/infopath/2007/PartnerControls"/>
    <ds:schemaRef ds:uri="a7686798-7662-4dc9-ae69-86873b15c69a"/>
    <ds:schemaRef ds:uri="http://purl.org/dc/elements/1.1/"/>
    <ds:schemaRef ds:uri="http://schemas.microsoft.com/office/2006/metadata/properties"/>
    <ds:schemaRef ds:uri="b4da0298-dc6d-4212-9120-91777619013d"/>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113</TotalTime>
  <Words>3700</Words>
  <Application>Microsoft Macintosh PowerPoint</Application>
  <PresentationFormat>Widescreen</PresentationFormat>
  <Paragraphs>434</Paragraphs>
  <Slides>81</Slides>
  <Notes>40</Notes>
  <HiddenSlides>0</HiddenSlides>
  <MMClips>3</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81</vt:i4>
      </vt:variant>
    </vt:vector>
  </HeadingPairs>
  <TitlesOfParts>
    <vt:vector size="96" baseType="lpstr">
      <vt:lpstr>Montserrat Light</vt:lpstr>
      <vt:lpstr>Montserrat</vt:lpstr>
      <vt:lpstr>System Font Regular</vt:lpstr>
      <vt:lpstr>Times</vt:lpstr>
      <vt:lpstr>Calibri</vt:lpstr>
      <vt:lpstr>Arial</vt:lpstr>
      <vt:lpstr>Abril Fatface</vt:lpstr>
      <vt:lpstr>Symbol</vt:lpstr>
      <vt:lpstr>Slice</vt:lpstr>
      <vt:lpstr>Slice-grey</vt:lpstr>
      <vt:lpstr>Slice-white</vt:lpstr>
      <vt:lpstr>Solid</vt:lpstr>
      <vt:lpstr>Solid-white</vt:lpstr>
      <vt:lpstr>Pictures and video</vt:lpstr>
      <vt:lpstr>Default Design</vt:lpstr>
      <vt:lpstr>Cymru 2021</vt:lpstr>
      <vt:lpstr>Nodau’r cyflwyniad</vt:lpstr>
      <vt:lpstr>PowerPoint Presentation</vt:lpstr>
      <vt:lpstr>Dy lais, dy Senedd, dy Gymru</vt:lpstr>
      <vt:lpstr>Mae gen i ddiddordeb mewn gwleidyddiaeth oherwydd ei fod yn effeithio ar fy mywyd bob dydd.</vt:lpstr>
      <vt:lpstr>Dy lais, dy Senedd, dy Gymru</vt:lpstr>
      <vt:lpstr>Cyllideb Cymru</vt:lpstr>
      <vt:lpstr>Dy lais, dy Senedd, dy Gymru</vt:lpstr>
      <vt:lpstr>Dy lais, dy Senedd, dy Gymru</vt:lpstr>
      <vt:lpstr>Am beth ydw i’n pleidleisio?</vt:lpstr>
      <vt:lpstr>PowerPoint Presentation</vt:lpstr>
      <vt:lpstr>Cerrig milltir</vt:lpstr>
      <vt:lpstr>Cerrig milltir</vt:lpstr>
      <vt:lpstr>Materion o bwys yn fy nghymuned.</vt:lpstr>
      <vt:lpstr>Pethau yr hoffwn i eu newid yn fy nghymuned. </vt:lpstr>
      <vt:lpstr>Dy lais, dy Senedd, dy Gymru</vt:lpstr>
      <vt:lpstr>Dy lais, dy Senedd, dy Gymru</vt:lpstr>
      <vt:lpstr>  Senedd y Deyrnas Unedig </vt:lpstr>
      <vt:lpstr>  Senedd Cymru </vt:lpstr>
      <vt:lpstr>PowerPoint Presentation</vt:lpstr>
      <vt:lpstr>Senedd Cymru a Llywodraeth Cymru</vt:lpstr>
      <vt:lpstr>  Llywodraeth Cymru </vt:lpstr>
      <vt:lpstr>  Senedd Cymru </vt:lpstr>
      <vt:lpstr>  Senedd Cymru </vt:lpstr>
      <vt:lpstr> Sut y mae’r Senedd yn dwyn Llywodraeth Cymru i gyfrif? </vt:lpstr>
      <vt:lpstr>Gall fy mhleidlais i wneud gwahaniaeth. </vt:lpstr>
      <vt:lpstr>Sut mae fy mhleidlais yn gweithio?</vt:lpstr>
      <vt:lpstr>Sut mae fy mhleidlais yn gweithio?</vt:lpstr>
      <vt:lpstr>Eich pleidlais etholaethol</vt:lpstr>
      <vt:lpstr>Eich pleidlais etholaethol</vt:lpstr>
      <vt:lpstr>Eich pleidlais ranbarthol</vt:lpstr>
      <vt:lpstr>Eich pleidlais ranbarthol</vt:lpstr>
      <vt:lpstr>Eich pleidlais ranbarthol</vt:lpstr>
      <vt:lpstr>PowerPoint Presentation</vt:lpstr>
      <vt:lpstr>PowerPoint Presentation</vt:lpstr>
      <vt:lpstr>Cofrestru i bleidleisio </vt:lpstr>
      <vt:lpstr>Cymhwysedd</vt:lpstr>
      <vt:lpstr>Sut i bleidleisio</vt:lpstr>
      <vt:lpstr>Pleidleisio'n bersonol</vt:lpstr>
      <vt:lpstr>Pleidleisio trwy'r post</vt:lpstr>
      <vt:lpstr>Pleidleisio trwy ddirprwy</vt:lpstr>
      <vt:lpstr>Fideo</vt:lpstr>
      <vt:lpstr>PowerPoint Presentation</vt:lpstr>
      <vt:lpstr>Yn yr orsaf bleidleisio</vt:lpstr>
      <vt:lpstr>Pleidleisio trwy'r post neu drwy ddirprwy</vt:lpstr>
      <vt:lpstr>PowerPoint Presentation</vt:lpstr>
      <vt:lpstr>Mae hi’n bwysig fy mod i’n cofrestru i bleidleisio. </vt:lpstr>
      <vt:lpstr>Beth sy’n digwydd ar ôl i mi bleidleisio?</vt:lpstr>
      <vt:lpstr>Beth sy’n disgwydd ar ôl i mi bleidleisio? </vt:lpstr>
      <vt:lpstr>Ethol y Llywydd</vt:lpstr>
      <vt:lpstr>Ffurfio Llywodraeth Cymru</vt:lpstr>
      <vt:lpstr>Fy nghynrychioli i</vt:lpstr>
      <vt:lpstr>Rôl Aelodau o’r Senedd</vt:lpstr>
      <vt:lpstr>Rôl Aelodau o’r Senedd </vt:lpstr>
      <vt:lpstr>Pwyllgorau</vt:lpstr>
      <vt:lpstr>Llunio ein gwaith</vt:lpstr>
      <vt:lpstr>Mi allaf i ddylanwadu ar waith y Senedd. </vt:lpstr>
      <vt:lpstr>Deisebau</vt:lpstr>
      <vt:lpstr>Dweud eich dweud</vt:lpstr>
      <vt:lpstr>Adnoddau</vt:lpstr>
      <vt:lpstr>Adnoddau</vt:lpstr>
      <vt:lpstr>Cwestiynau?</vt:lpstr>
      <vt:lpstr>Cadwch mewn cysylltiad</vt:lpstr>
      <vt:lpstr>Wyt ti’n gwybod?</vt:lpstr>
      <vt:lpstr>Wyt ti’n gwybod?</vt:lpstr>
      <vt:lpstr>Wyt ti’n gwybod?</vt:lpstr>
      <vt:lpstr>Wyt ti’n gwybod?</vt:lpstr>
      <vt:lpstr>Wyt ti’n gwybod?</vt:lpstr>
      <vt:lpstr>Wyt ti’n gwybod?</vt:lpstr>
      <vt:lpstr>Wyt ti’n gwybod?</vt:lpstr>
      <vt:lpstr>Wyt ti’n gwybod?</vt:lpstr>
      <vt:lpstr>Wyt ti’n gwybod?</vt:lpstr>
      <vt:lpstr>Wyt ti’n gwybod?</vt:lpstr>
      <vt:lpstr>Wyt ti’n gwybod?</vt:lpstr>
      <vt:lpstr>Cwestiynau byr</vt:lpstr>
      <vt:lpstr>GWIR neu GAU?</vt:lpstr>
      <vt:lpstr>GWIR neu GAU?</vt:lpstr>
      <vt:lpstr>GWIR neu GAU?</vt:lpstr>
      <vt:lpstr>GWIR neu GAU?</vt:lpstr>
      <vt:lpstr>GWIR neu GAU?</vt:lpstr>
      <vt:lpstr>Cymru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Draper-Orr, Robert</dc:creator>
  <cp:lastModifiedBy>Pitman, Sian (Staff Comisiwn y Senedd | Senedd Commission Staff)</cp:lastModifiedBy>
  <cp:revision>5</cp:revision>
  <dcterms:created xsi:type="dcterms:W3CDTF">2020-10-07T08:01:38Z</dcterms:created>
  <dcterms:modified xsi:type="dcterms:W3CDTF">2021-03-26T13:29:01Z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0x01010040271C4849F8964CA7B10CE801E10E36</vt:lpwstr>
  </property>
</Properties>
</file>